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85" r:id="rId2"/>
    <p:sldId id="4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3399"/>
    <a:srgbClr val="008000"/>
    <a:srgbClr val="FF9933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円の分割図形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B5FE10C-00B7-4008-C933-DB4751613C92}"/>
              </a:ext>
            </a:extLst>
          </p:cNvPr>
          <p:cNvGrpSpPr/>
          <p:nvPr/>
        </p:nvGrpSpPr>
        <p:grpSpPr>
          <a:xfrm>
            <a:off x="3560668" y="3680085"/>
            <a:ext cx="2809436" cy="2809411"/>
            <a:chOff x="3560668" y="3680085"/>
            <a:chExt cx="2809436" cy="280941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A6A0115-D1C8-48FE-8234-D3DD561B5660}"/>
                </a:ext>
              </a:extLst>
            </p:cNvPr>
            <p:cNvSpPr/>
            <p:nvPr/>
          </p:nvSpPr>
          <p:spPr bwMode="auto">
            <a:xfrm rot="20696202">
              <a:off x="4480641" y="5152880"/>
              <a:ext cx="672712" cy="1336616"/>
            </a:xfrm>
            <a:custGeom>
              <a:avLst/>
              <a:gdLst>
                <a:gd name="connsiteX0" fmla="*/ 1012609 w 1016617"/>
                <a:gd name="connsiteY0" fmla="*/ 0 h 2019924"/>
                <a:gd name="connsiteX1" fmla="*/ 1016617 w 1016617"/>
                <a:gd name="connsiteY1" fmla="*/ 2019853 h 2019924"/>
                <a:gd name="connsiteX2" fmla="*/ 1014361 w 1016617"/>
                <a:gd name="connsiteY2" fmla="*/ 2019924 h 2019924"/>
                <a:gd name="connsiteX3" fmla="*/ 48552 w 1016617"/>
                <a:gd name="connsiteY3" fmla="*/ 1775372 h 2019924"/>
                <a:gd name="connsiteX4" fmla="*/ 0 w 1016617"/>
                <a:gd name="connsiteY4" fmla="*/ 1745876 h 2019924"/>
                <a:gd name="connsiteX5" fmla="*/ 1012609 w 1016617"/>
                <a:gd name="connsiteY5" fmla="*/ 0 h 201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617" h="2019924">
                  <a:moveTo>
                    <a:pt x="1012609" y="0"/>
                  </a:moveTo>
                  <a:lnTo>
                    <a:pt x="1016617" y="2019853"/>
                  </a:lnTo>
                  <a:lnTo>
                    <a:pt x="1014361" y="2019924"/>
                  </a:lnTo>
                  <a:cubicBezTo>
                    <a:pt x="664661" y="2019924"/>
                    <a:pt x="335652" y="1931334"/>
                    <a:pt x="48552" y="1775372"/>
                  </a:cubicBezTo>
                  <a:lnTo>
                    <a:pt x="0" y="1745876"/>
                  </a:lnTo>
                  <a:lnTo>
                    <a:pt x="101260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A38B93F-931B-9E89-80D3-6BE68EE10E08}"/>
                </a:ext>
              </a:extLst>
            </p:cNvPr>
            <p:cNvSpPr/>
            <p:nvPr/>
          </p:nvSpPr>
          <p:spPr bwMode="auto">
            <a:xfrm rot="20696202">
              <a:off x="5127417" y="4976819"/>
              <a:ext cx="672379" cy="1338570"/>
            </a:xfrm>
            <a:custGeom>
              <a:avLst/>
              <a:gdLst>
                <a:gd name="connsiteX0" fmla="*/ 1753 w 1016114"/>
                <a:gd name="connsiteY0" fmla="*/ 0 h 2022877"/>
                <a:gd name="connsiteX1" fmla="*/ 1016114 w 1016114"/>
                <a:gd name="connsiteY1" fmla="*/ 1748899 h 2022877"/>
                <a:gd name="connsiteX2" fmla="*/ 967561 w 1016114"/>
                <a:gd name="connsiteY2" fmla="*/ 1778396 h 2022877"/>
                <a:gd name="connsiteX3" fmla="*/ 131878 w 1016114"/>
                <a:gd name="connsiteY3" fmla="*/ 2018837 h 2022877"/>
                <a:gd name="connsiteX4" fmla="*/ 4008 w 1016114"/>
                <a:gd name="connsiteY4" fmla="*/ 2022877 h 2022877"/>
                <a:gd name="connsiteX5" fmla="*/ 0 w 1016114"/>
                <a:gd name="connsiteY5" fmla="*/ 3024 h 2022877"/>
                <a:gd name="connsiteX6" fmla="*/ 1753 w 1016114"/>
                <a:gd name="connsiteY6" fmla="*/ 0 h 202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6114" h="2022877">
                  <a:moveTo>
                    <a:pt x="1753" y="0"/>
                  </a:moveTo>
                  <a:lnTo>
                    <a:pt x="1016114" y="1748899"/>
                  </a:lnTo>
                  <a:lnTo>
                    <a:pt x="967561" y="1778396"/>
                  </a:lnTo>
                  <a:cubicBezTo>
                    <a:pt x="716349" y="1914863"/>
                    <a:pt x="433050" y="1999748"/>
                    <a:pt x="131878" y="2018837"/>
                  </a:cubicBezTo>
                  <a:lnTo>
                    <a:pt x="4008" y="2022877"/>
                  </a:lnTo>
                  <a:lnTo>
                    <a:pt x="0" y="3024"/>
                  </a:lnTo>
                  <a:lnTo>
                    <a:pt x="1753" y="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A109D1A-8569-D6EB-7197-9039672A9E7E}"/>
                </a:ext>
              </a:extLst>
            </p:cNvPr>
            <p:cNvSpPr/>
            <p:nvPr/>
          </p:nvSpPr>
          <p:spPr bwMode="auto">
            <a:xfrm rot="20696202">
              <a:off x="5096520" y="4913143"/>
              <a:ext cx="1160074" cy="1160358"/>
            </a:xfrm>
            <a:custGeom>
              <a:avLst/>
              <a:gdLst>
                <a:gd name="connsiteX0" fmla="*/ 0 w 1753129"/>
                <a:gd name="connsiteY0" fmla="*/ 0 h 1753559"/>
                <a:gd name="connsiteX1" fmla="*/ 102 w 1753129"/>
                <a:gd name="connsiteY1" fmla="*/ 0 h 1753559"/>
                <a:gd name="connsiteX2" fmla="*/ 1753129 w 1753129"/>
                <a:gd name="connsiteY2" fmla="*/ 1012111 h 1753559"/>
                <a:gd name="connsiteX3" fmla="*/ 1651876 w 1753129"/>
                <a:gd name="connsiteY3" fmla="*/ 1174349 h 1753559"/>
                <a:gd name="connsiteX4" fmla="*/ 1132366 w 1753129"/>
                <a:gd name="connsiteY4" fmla="*/ 1681564 h 1753559"/>
                <a:gd name="connsiteX5" fmla="*/ 1013859 w 1753129"/>
                <a:gd name="connsiteY5" fmla="*/ 1753559 h 1753559"/>
                <a:gd name="connsiteX6" fmla="*/ 24 w 1753129"/>
                <a:gd name="connsiteY6" fmla="*/ 5567 h 1753559"/>
                <a:gd name="connsiteX7" fmla="*/ 0 w 1753129"/>
                <a:gd name="connsiteY7" fmla="*/ 0 h 1753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129" h="1753559">
                  <a:moveTo>
                    <a:pt x="0" y="0"/>
                  </a:moveTo>
                  <a:lnTo>
                    <a:pt x="102" y="0"/>
                  </a:lnTo>
                  <a:lnTo>
                    <a:pt x="1753129" y="1012111"/>
                  </a:lnTo>
                  <a:lnTo>
                    <a:pt x="1651876" y="1174349"/>
                  </a:lnTo>
                  <a:cubicBezTo>
                    <a:pt x="1510635" y="1372962"/>
                    <a:pt x="1334481" y="1545018"/>
                    <a:pt x="1132366" y="1681564"/>
                  </a:cubicBezTo>
                  <a:lnTo>
                    <a:pt x="1013859" y="1753559"/>
                  </a:lnTo>
                  <a:lnTo>
                    <a:pt x="24" y="55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C6721A8-950E-B6F4-6CE2-C6295C9D1094}"/>
                </a:ext>
              </a:extLst>
            </p:cNvPr>
            <p:cNvSpPr/>
            <p:nvPr/>
          </p:nvSpPr>
          <p:spPr bwMode="auto">
            <a:xfrm rot="20696202">
              <a:off x="3734580" y="5246588"/>
              <a:ext cx="1341120" cy="669319"/>
            </a:xfrm>
            <a:custGeom>
              <a:avLst/>
              <a:gdLst>
                <a:gd name="connsiteX0" fmla="*/ 71 w 2026730"/>
                <a:gd name="connsiteY0" fmla="*/ 0 h 1011490"/>
                <a:gd name="connsiteX1" fmla="*/ 2026706 w 2026730"/>
                <a:gd name="connsiteY1" fmla="*/ 0 h 1011490"/>
                <a:gd name="connsiteX2" fmla="*/ 2026730 w 2026730"/>
                <a:gd name="connsiteY2" fmla="*/ 5567 h 1011490"/>
                <a:gd name="connsiteX3" fmla="*/ 2026204 w 2026730"/>
                <a:gd name="connsiteY3" fmla="*/ 4660 h 1011490"/>
                <a:gd name="connsiteX4" fmla="*/ 2024451 w 2026730"/>
                <a:gd name="connsiteY4" fmla="*/ 7684 h 1011490"/>
                <a:gd name="connsiteX5" fmla="*/ 2024444 w 2026730"/>
                <a:gd name="connsiteY5" fmla="*/ 4454 h 1011490"/>
                <a:gd name="connsiteX6" fmla="*/ 272184 w 2026730"/>
                <a:gd name="connsiteY6" fmla="*/ 1011490 h 1011490"/>
                <a:gd name="connsiteX7" fmla="*/ 244552 w 2026730"/>
                <a:gd name="connsiteY7" fmla="*/ 967214 h 1011490"/>
                <a:gd name="connsiteX8" fmla="*/ 0 w 2026730"/>
                <a:gd name="connsiteY8" fmla="*/ 1405 h 1011490"/>
                <a:gd name="connsiteX9" fmla="*/ 71 w 2026730"/>
                <a:gd name="connsiteY9" fmla="*/ 0 h 101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26730" h="1011490">
                  <a:moveTo>
                    <a:pt x="71" y="0"/>
                  </a:moveTo>
                  <a:lnTo>
                    <a:pt x="2026706" y="0"/>
                  </a:lnTo>
                  <a:lnTo>
                    <a:pt x="2026730" y="5567"/>
                  </a:lnTo>
                  <a:lnTo>
                    <a:pt x="2026204" y="4660"/>
                  </a:lnTo>
                  <a:lnTo>
                    <a:pt x="2024451" y="7684"/>
                  </a:lnTo>
                  <a:lnTo>
                    <a:pt x="2024444" y="4454"/>
                  </a:lnTo>
                  <a:lnTo>
                    <a:pt x="272184" y="1011490"/>
                  </a:lnTo>
                  <a:lnTo>
                    <a:pt x="244552" y="967214"/>
                  </a:lnTo>
                  <a:cubicBezTo>
                    <a:pt x="88590" y="680115"/>
                    <a:pt x="0" y="351106"/>
                    <a:pt x="0" y="1405"/>
                  </a:cubicBezTo>
                  <a:lnTo>
                    <a:pt x="71" y="0"/>
                  </a:ln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E21A68E-E3BA-263B-EEDA-66B1662B5372}"/>
                </a:ext>
              </a:extLst>
            </p:cNvPr>
            <p:cNvSpPr/>
            <p:nvPr/>
          </p:nvSpPr>
          <p:spPr bwMode="auto">
            <a:xfrm rot="20696202">
              <a:off x="5029733" y="4898127"/>
              <a:ext cx="1340371" cy="669730"/>
            </a:xfrm>
            <a:custGeom>
              <a:avLst/>
              <a:gdLst>
                <a:gd name="connsiteX0" fmla="*/ 0 w 2025598"/>
                <a:gd name="connsiteY0" fmla="*/ 0 h 1012111"/>
                <a:gd name="connsiteX1" fmla="*/ 2025527 w 2025598"/>
                <a:gd name="connsiteY1" fmla="*/ 0 h 1012111"/>
                <a:gd name="connsiteX2" fmla="*/ 2025598 w 2025598"/>
                <a:gd name="connsiteY2" fmla="*/ 1405 h 1012111"/>
                <a:gd name="connsiteX3" fmla="*/ 1781046 w 2025598"/>
                <a:gd name="connsiteY3" fmla="*/ 967214 h 1012111"/>
                <a:gd name="connsiteX4" fmla="*/ 1753027 w 2025598"/>
                <a:gd name="connsiteY4" fmla="*/ 1012111 h 1012111"/>
                <a:gd name="connsiteX5" fmla="*/ 0 w 2025598"/>
                <a:gd name="connsiteY5" fmla="*/ 0 h 101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5598" h="1012111">
                  <a:moveTo>
                    <a:pt x="0" y="0"/>
                  </a:moveTo>
                  <a:lnTo>
                    <a:pt x="2025527" y="0"/>
                  </a:lnTo>
                  <a:lnTo>
                    <a:pt x="2025598" y="1405"/>
                  </a:lnTo>
                  <a:cubicBezTo>
                    <a:pt x="2025598" y="351106"/>
                    <a:pt x="1937008" y="680115"/>
                    <a:pt x="1781046" y="967214"/>
                  </a:cubicBezTo>
                  <a:lnTo>
                    <a:pt x="1753027" y="10121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58B13D9-0479-217D-2B0E-B7D4C164DF0D}"/>
                </a:ext>
              </a:extLst>
            </p:cNvPr>
            <p:cNvSpPr/>
            <p:nvPr/>
          </p:nvSpPr>
          <p:spPr bwMode="auto">
            <a:xfrm rot="20696202">
              <a:off x="3975810" y="5217840"/>
              <a:ext cx="1159503" cy="1157412"/>
            </a:xfrm>
            <a:custGeom>
              <a:avLst/>
              <a:gdLst>
                <a:gd name="connsiteX0" fmla="*/ 1752260 w 1752267"/>
                <a:gd name="connsiteY0" fmla="*/ 0 h 1749106"/>
                <a:gd name="connsiteX1" fmla="*/ 1752267 w 1752267"/>
                <a:gd name="connsiteY1" fmla="*/ 3230 h 1749106"/>
                <a:gd name="connsiteX2" fmla="*/ 739658 w 1752267"/>
                <a:gd name="connsiteY2" fmla="*/ 1749106 h 1749106"/>
                <a:gd name="connsiteX3" fmla="*/ 621150 w 1752267"/>
                <a:gd name="connsiteY3" fmla="*/ 1677110 h 1749106"/>
                <a:gd name="connsiteX4" fmla="*/ 101640 w 1752267"/>
                <a:gd name="connsiteY4" fmla="*/ 1169895 h 1749106"/>
                <a:gd name="connsiteX5" fmla="*/ 0 w 1752267"/>
                <a:gd name="connsiteY5" fmla="*/ 1007036 h 1749106"/>
                <a:gd name="connsiteX6" fmla="*/ 1752260 w 1752267"/>
                <a:gd name="connsiteY6" fmla="*/ 0 h 1749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2267" h="1749106">
                  <a:moveTo>
                    <a:pt x="1752260" y="0"/>
                  </a:moveTo>
                  <a:lnTo>
                    <a:pt x="1752267" y="3230"/>
                  </a:lnTo>
                  <a:lnTo>
                    <a:pt x="739658" y="1749106"/>
                  </a:lnTo>
                  <a:lnTo>
                    <a:pt x="621150" y="1677110"/>
                  </a:lnTo>
                  <a:cubicBezTo>
                    <a:pt x="419035" y="1540564"/>
                    <a:pt x="242881" y="1368508"/>
                    <a:pt x="101640" y="1169895"/>
                  </a:cubicBezTo>
                  <a:lnTo>
                    <a:pt x="0" y="1007036"/>
                  </a:lnTo>
                  <a:lnTo>
                    <a:pt x="1752260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1DFC9CD-44D1-C2EF-7EB6-FF4307296181}"/>
                </a:ext>
              </a:extLst>
            </p:cNvPr>
            <p:cNvSpPr/>
            <p:nvPr/>
          </p:nvSpPr>
          <p:spPr bwMode="auto">
            <a:xfrm rot="20696202">
              <a:off x="4777402" y="3680085"/>
              <a:ext cx="674163" cy="1339451"/>
            </a:xfrm>
            <a:custGeom>
              <a:avLst/>
              <a:gdLst>
                <a:gd name="connsiteX0" fmla="*/ 3460 w 1018810"/>
                <a:gd name="connsiteY0" fmla="*/ 0 h 2024207"/>
                <a:gd name="connsiteX1" fmla="*/ 914952 w 1018810"/>
                <a:gd name="connsiteY1" fmla="*/ 216104 h 2024207"/>
                <a:gd name="connsiteX2" fmla="*/ 1018810 w 1018810"/>
                <a:gd name="connsiteY2" fmla="*/ 274566 h 2024207"/>
                <a:gd name="connsiteX3" fmla="*/ 4018 w 1018810"/>
                <a:gd name="connsiteY3" fmla="*/ 2024207 h 2024207"/>
                <a:gd name="connsiteX4" fmla="*/ 0 w 1018810"/>
                <a:gd name="connsiteY4" fmla="*/ 205 h 2024207"/>
                <a:gd name="connsiteX5" fmla="*/ 3460 w 1018810"/>
                <a:gd name="connsiteY5" fmla="*/ 0 h 202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8810" h="2024207">
                  <a:moveTo>
                    <a:pt x="3460" y="0"/>
                  </a:moveTo>
                  <a:cubicBezTo>
                    <a:pt x="331304" y="0"/>
                    <a:pt x="640963" y="77862"/>
                    <a:pt x="914952" y="216104"/>
                  </a:cubicBezTo>
                  <a:lnTo>
                    <a:pt x="1018810" y="274566"/>
                  </a:lnTo>
                  <a:lnTo>
                    <a:pt x="4018" y="2024207"/>
                  </a:lnTo>
                  <a:lnTo>
                    <a:pt x="0" y="205"/>
                  </a:lnTo>
                  <a:lnTo>
                    <a:pt x="346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58847FC-AB5A-AA0A-E0BE-3C16A4736BC4}"/>
                </a:ext>
              </a:extLst>
            </p:cNvPr>
            <p:cNvSpPr/>
            <p:nvPr/>
          </p:nvSpPr>
          <p:spPr bwMode="auto">
            <a:xfrm rot="20696202">
              <a:off x="4130927" y="3854476"/>
              <a:ext cx="672242" cy="1339706"/>
            </a:xfrm>
            <a:custGeom>
              <a:avLst/>
              <a:gdLst>
                <a:gd name="connsiteX0" fmla="*/ 1011889 w 1015907"/>
                <a:gd name="connsiteY0" fmla="*/ 0 h 2024593"/>
                <a:gd name="connsiteX1" fmla="*/ 1015907 w 1015907"/>
                <a:gd name="connsiteY1" fmla="*/ 2024002 h 2024593"/>
                <a:gd name="connsiteX2" fmla="*/ 1015564 w 1015907"/>
                <a:gd name="connsiteY2" fmla="*/ 2024593 h 2024593"/>
                <a:gd name="connsiteX3" fmla="*/ 1015135 w 1015907"/>
                <a:gd name="connsiteY3" fmla="*/ 2024593 h 2024593"/>
                <a:gd name="connsiteX4" fmla="*/ 0 w 1015907"/>
                <a:gd name="connsiteY4" fmla="*/ 274361 h 2024593"/>
                <a:gd name="connsiteX5" fmla="*/ 103857 w 1015907"/>
                <a:gd name="connsiteY5" fmla="*/ 215899 h 2024593"/>
                <a:gd name="connsiteX6" fmla="*/ 773149 w 1015907"/>
                <a:gd name="connsiteY6" fmla="*/ 14121 h 2024593"/>
                <a:gd name="connsiteX7" fmla="*/ 1011889 w 1015907"/>
                <a:gd name="connsiteY7" fmla="*/ 0 h 2024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5907" h="2024593">
                  <a:moveTo>
                    <a:pt x="1011889" y="0"/>
                  </a:moveTo>
                  <a:lnTo>
                    <a:pt x="1015907" y="2024002"/>
                  </a:lnTo>
                  <a:lnTo>
                    <a:pt x="1015564" y="2024593"/>
                  </a:lnTo>
                  <a:lnTo>
                    <a:pt x="1015135" y="2024593"/>
                  </a:lnTo>
                  <a:lnTo>
                    <a:pt x="0" y="274361"/>
                  </a:lnTo>
                  <a:lnTo>
                    <a:pt x="103857" y="215899"/>
                  </a:lnTo>
                  <a:cubicBezTo>
                    <a:pt x="309350" y="112218"/>
                    <a:pt x="534905" y="42500"/>
                    <a:pt x="773149" y="14121"/>
                  </a:cubicBezTo>
                  <a:lnTo>
                    <a:pt x="1011889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2D7C20F-1716-18F8-C18C-8F32A6CAE874}"/>
                </a:ext>
              </a:extLst>
            </p:cNvPr>
            <p:cNvSpPr/>
            <p:nvPr/>
          </p:nvSpPr>
          <p:spPr bwMode="auto">
            <a:xfrm rot="20696202">
              <a:off x="3675564" y="4096335"/>
              <a:ext cx="1158737" cy="1157688"/>
            </a:xfrm>
            <a:custGeom>
              <a:avLst/>
              <a:gdLst>
                <a:gd name="connsiteX0" fmla="*/ 736385 w 1751109"/>
                <a:gd name="connsiteY0" fmla="*/ 0 h 1749523"/>
                <a:gd name="connsiteX1" fmla="*/ 1751109 w 1751109"/>
                <a:gd name="connsiteY1" fmla="*/ 1749523 h 1749523"/>
                <a:gd name="connsiteX2" fmla="*/ 0 w 1751109"/>
                <a:gd name="connsiteY2" fmla="*/ 738520 h 1749523"/>
                <a:gd name="connsiteX3" fmla="*/ 38183 w 1751109"/>
                <a:gd name="connsiteY3" fmla="*/ 669832 h 1749523"/>
                <a:gd name="connsiteX4" fmla="*/ 680269 w 1751109"/>
                <a:gd name="connsiteY4" fmla="*/ 31588 h 1749523"/>
                <a:gd name="connsiteX5" fmla="*/ 736385 w 1751109"/>
                <a:gd name="connsiteY5" fmla="*/ 0 h 174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109" h="1749523">
                  <a:moveTo>
                    <a:pt x="736385" y="0"/>
                  </a:moveTo>
                  <a:lnTo>
                    <a:pt x="1751109" y="1749523"/>
                  </a:lnTo>
                  <a:lnTo>
                    <a:pt x="0" y="738520"/>
                  </a:lnTo>
                  <a:lnTo>
                    <a:pt x="38183" y="669832"/>
                  </a:lnTo>
                  <a:cubicBezTo>
                    <a:pt x="201391" y="411857"/>
                    <a:pt x="421247" y="193282"/>
                    <a:pt x="680269" y="31588"/>
                  </a:cubicBezTo>
                  <a:lnTo>
                    <a:pt x="736385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957B9B0-22DA-CD00-DD14-F200A36B47EC}"/>
                </a:ext>
              </a:extLst>
            </p:cNvPr>
            <p:cNvSpPr/>
            <p:nvPr/>
          </p:nvSpPr>
          <p:spPr bwMode="auto">
            <a:xfrm rot="20696202">
              <a:off x="3560668" y="4600180"/>
              <a:ext cx="1340583" cy="669466"/>
            </a:xfrm>
            <a:custGeom>
              <a:avLst/>
              <a:gdLst>
                <a:gd name="connsiteX0" fmla="*/ 274398 w 2025918"/>
                <a:gd name="connsiteY0" fmla="*/ 0 h 1011712"/>
                <a:gd name="connsiteX1" fmla="*/ 2025507 w 2025918"/>
                <a:gd name="connsiteY1" fmla="*/ 1011003 h 1011712"/>
                <a:gd name="connsiteX2" fmla="*/ 2025918 w 2025918"/>
                <a:gd name="connsiteY2" fmla="*/ 1011712 h 1011712"/>
                <a:gd name="connsiteX3" fmla="*/ 0 w 2025918"/>
                <a:gd name="connsiteY3" fmla="*/ 1011712 h 1011712"/>
                <a:gd name="connsiteX4" fmla="*/ 10390 w 2025918"/>
                <a:gd name="connsiteY4" fmla="*/ 805950 h 1011712"/>
                <a:gd name="connsiteX5" fmla="*/ 201070 w 2025918"/>
                <a:gd name="connsiteY5" fmla="*/ 131907 h 1011712"/>
                <a:gd name="connsiteX6" fmla="*/ 274398 w 2025918"/>
                <a:gd name="connsiteY6" fmla="*/ 0 h 101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5918" h="1011712">
                  <a:moveTo>
                    <a:pt x="274398" y="0"/>
                  </a:moveTo>
                  <a:lnTo>
                    <a:pt x="2025507" y="1011003"/>
                  </a:lnTo>
                  <a:lnTo>
                    <a:pt x="2025918" y="1011712"/>
                  </a:lnTo>
                  <a:lnTo>
                    <a:pt x="0" y="1011712"/>
                  </a:lnTo>
                  <a:lnTo>
                    <a:pt x="10390" y="805950"/>
                  </a:lnTo>
                  <a:cubicBezTo>
                    <a:pt x="34709" y="566483"/>
                    <a:pt x="100728" y="339343"/>
                    <a:pt x="201070" y="131907"/>
                  </a:cubicBezTo>
                  <a:lnTo>
                    <a:pt x="274398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3B5DF3B-7F05-58E4-110F-039EBA9112D6}"/>
                </a:ext>
              </a:extLst>
            </p:cNvPr>
            <p:cNvSpPr/>
            <p:nvPr/>
          </p:nvSpPr>
          <p:spPr bwMode="auto">
            <a:xfrm rot="20696202">
              <a:off x="4856555" y="4254440"/>
              <a:ext cx="1339850" cy="666589"/>
            </a:xfrm>
            <a:custGeom>
              <a:avLst/>
              <a:gdLst>
                <a:gd name="connsiteX0" fmla="*/ 1752831 w 2024811"/>
                <a:gd name="connsiteY0" fmla="*/ 0 h 1007364"/>
                <a:gd name="connsiteX1" fmla="*/ 1823741 w 2024811"/>
                <a:gd name="connsiteY1" fmla="*/ 127559 h 1007364"/>
                <a:gd name="connsiteX2" fmla="*/ 2014421 w 2024811"/>
                <a:gd name="connsiteY2" fmla="*/ 801602 h 1007364"/>
                <a:gd name="connsiteX3" fmla="*/ 2024811 w 2024811"/>
                <a:gd name="connsiteY3" fmla="*/ 1007364 h 1007364"/>
                <a:gd name="connsiteX4" fmla="*/ 0 w 2024811"/>
                <a:gd name="connsiteY4" fmla="*/ 1007364 h 1007364"/>
                <a:gd name="connsiteX5" fmla="*/ 1752831 w 2024811"/>
                <a:gd name="connsiteY5" fmla="*/ 0 h 1007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4811" h="1007364">
                  <a:moveTo>
                    <a:pt x="1752831" y="0"/>
                  </a:moveTo>
                  <a:lnTo>
                    <a:pt x="1823741" y="127559"/>
                  </a:lnTo>
                  <a:cubicBezTo>
                    <a:pt x="1924083" y="334995"/>
                    <a:pt x="1990102" y="562135"/>
                    <a:pt x="2014421" y="801602"/>
                  </a:cubicBezTo>
                  <a:lnTo>
                    <a:pt x="2024811" y="1007364"/>
                  </a:lnTo>
                  <a:lnTo>
                    <a:pt x="0" y="1007364"/>
                  </a:lnTo>
                  <a:lnTo>
                    <a:pt x="1752831" y="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7C82C9E-8D9B-BD6B-F417-95B1DA0F7311}"/>
                </a:ext>
              </a:extLst>
            </p:cNvPr>
            <p:cNvSpPr/>
            <p:nvPr/>
          </p:nvSpPr>
          <p:spPr bwMode="auto">
            <a:xfrm rot="20696202">
              <a:off x="4795052" y="3794799"/>
              <a:ext cx="1160609" cy="1158157"/>
            </a:xfrm>
            <a:custGeom>
              <a:avLst/>
              <a:gdLst>
                <a:gd name="connsiteX0" fmla="*/ 1015135 w 1753937"/>
                <a:gd name="connsiteY0" fmla="*/ 0 h 1750232"/>
                <a:gd name="connsiteX1" fmla="*/ 1071250 w 1753937"/>
                <a:gd name="connsiteY1" fmla="*/ 31588 h 1750232"/>
                <a:gd name="connsiteX2" fmla="*/ 1713336 w 1753937"/>
                <a:gd name="connsiteY2" fmla="*/ 669832 h 1750232"/>
                <a:gd name="connsiteX3" fmla="*/ 1753937 w 1753937"/>
                <a:gd name="connsiteY3" fmla="*/ 742868 h 1750232"/>
                <a:gd name="connsiteX4" fmla="*/ 1106 w 1753937"/>
                <a:gd name="connsiteY4" fmla="*/ 1750232 h 1750232"/>
                <a:gd name="connsiteX5" fmla="*/ 0 w 1753937"/>
                <a:gd name="connsiteY5" fmla="*/ 1750232 h 1750232"/>
                <a:gd name="connsiteX6" fmla="*/ 1015135 w 1753937"/>
                <a:gd name="connsiteY6" fmla="*/ 0 h 175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3937" h="1750232">
                  <a:moveTo>
                    <a:pt x="1015135" y="0"/>
                  </a:moveTo>
                  <a:lnTo>
                    <a:pt x="1071250" y="31588"/>
                  </a:lnTo>
                  <a:cubicBezTo>
                    <a:pt x="1330273" y="193282"/>
                    <a:pt x="1550129" y="411857"/>
                    <a:pt x="1713336" y="669832"/>
                  </a:cubicBezTo>
                  <a:lnTo>
                    <a:pt x="1753937" y="742868"/>
                  </a:lnTo>
                  <a:lnTo>
                    <a:pt x="1106" y="1750232"/>
                  </a:lnTo>
                  <a:lnTo>
                    <a:pt x="0" y="1750232"/>
                  </a:lnTo>
                  <a:lnTo>
                    <a:pt x="101513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D457B6C-F8CC-36B4-C57B-9A508B95FFAC}"/>
              </a:ext>
            </a:extLst>
          </p:cNvPr>
          <p:cNvGrpSpPr/>
          <p:nvPr/>
        </p:nvGrpSpPr>
        <p:grpSpPr>
          <a:xfrm>
            <a:off x="6544468" y="3681333"/>
            <a:ext cx="2783553" cy="2806628"/>
            <a:chOff x="6578974" y="3681333"/>
            <a:chExt cx="2783553" cy="2806628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7CA1B64-2922-3724-EF7A-C480CA07772F}"/>
                </a:ext>
              </a:extLst>
            </p:cNvPr>
            <p:cNvSpPr/>
            <p:nvPr/>
          </p:nvSpPr>
          <p:spPr bwMode="auto">
            <a:xfrm rot="3402873">
              <a:off x="7739865" y="3734933"/>
              <a:ext cx="948066" cy="1230814"/>
            </a:xfrm>
            <a:custGeom>
              <a:avLst/>
              <a:gdLst>
                <a:gd name="connsiteX0" fmla="*/ 0 w 1432738"/>
                <a:gd name="connsiteY0" fmla="*/ 427294 h 1860034"/>
                <a:gd name="connsiteX1" fmla="*/ 490466 w 1432738"/>
                <a:gd name="connsiteY1" fmla="*/ 65655 h 1860034"/>
                <a:gd name="connsiteX2" fmla="*/ 631926 w 1432738"/>
                <a:gd name="connsiteY2" fmla="*/ 0 h 1860034"/>
                <a:gd name="connsiteX3" fmla="*/ 1432738 w 1432738"/>
                <a:gd name="connsiteY3" fmla="*/ 1860034 h 1860034"/>
                <a:gd name="connsiteX4" fmla="*/ 0 w 1432738"/>
                <a:gd name="connsiteY4" fmla="*/ 427294 h 18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738" h="1860034">
                  <a:moveTo>
                    <a:pt x="0" y="427294"/>
                  </a:moveTo>
                  <a:cubicBezTo>
                    <a:pt x="148365" y="278929"/>
                    <a:pt x="314015" y="158383"/>
                    <a:pt x="490466" y="65655"/>
                  </a:cubicBezTo>
                  <a:lnTo>
                    <a:pt x="631926" y="0"/>
                  </a:lnTo>
                  <a:lnTo>
                    <a:pt x="1432738" y="1860034"/>
                  </a:lnTo>
                  <a:lnTo>
                    <a:pt x="0" y="427294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C0010D9-1D57-7683-21F2-DAF1187DD403}"/>
                </a:ext>
              </a:extLst>
            </p:cNvPr>
            <p:cNvSpPr/>
            <p:nvPr/>
          </p:nvSpPr>
          <p:spPr bwMode="auto">
            <a:xfrm rot="3402873">
              <a:off x="7391750" y="3829791"/>
              <a:ext cx="1244983" cy="948067"/>
            </a:xfrm>
            <a:custGeom>
              <a:avLst/>
              <a:gdLst>
                <a:gd name="connsiteX0" fmla="*/ 448707 w 1881445"/>
                <a:gd name="connsiteY0" fmla="*/ 0 h 1432739"/>
                <a:gd name="connsiteX1" fmla="*/ 1881445 w 1881445"/>
                <a:gd name="connsiteY1" fmla="*/ 1432739 h 1432739"/>
                <a:gd name="connsiteX2" fmla="*/ 1881442 w 1881445"/>
                <a:gd name="connsiteY2" fmla="*/ 1432739 h 1432739"/>
                <a:gd name="connsiteX3" fmla="*/ 0 w 1881445"/>
                <a:gd name="connsiteY3" fmla="*/ 683782 h 1432739"/>
                <a:gd name="connsiteX4" fmla="*/ 43019 w 1881445"/>
                <a:gd name="connsiteY4" fmla="*/ 579563 h 1432739"/>
                <a:gd name="connsiteX5" fmla="*/ 448707 w 1881445"/>
                <a:gd name="connsiteY5" fmla="*/ 0 h 1432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1445" h="1432739">
                  <a:moveTo>
                    <a:pt x="448707" y="0"/>
                  </a:moveTo>
                  <a:lnTo>
                    <a:pt x="1881445" y="1432739"/>
                  </a:lnTo>
                  <a:lnTo>
                    <a:pt x="1881442" y="1432739"/>
                  </a:lnTo>
                  <a:lnTo>
                    <a:pt x="0" y="683782"/>
                  </a:lnTo>
                  <a:lnTo>
                    <a:pt x="43019" y="579563"/>
                  </a:lnTo>
                  <a:cubicBezTo>
                    <a:pt x="140385" y="369712"/>
                    <a:pt x="275614" y="173093"/>
                    <a:pt x="448707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3869016-3DDA-8F1B-F698-C88F21658768}"/>
                </a:ext>
              </a:extLst>
            </p:cNvPr>
            <p:cNvSpPr/>
            <p:nvPr/>
          </p:nvSpPr>
          <p:spPr bwMode="auto">
            <a:xfrm rot="3402873">
              <a:off x="8109644" y="3824561"/>
              <a:ext cx="529912" cy="1340771"/>
            </a:xfrm>
            <a:custGeom>
              <a:avLst/>
              <a:gdLst>
                <a:gd name="connsiteX0" fmla="*/ 0 w 800815"/>
                <a:gd name="connsiteY0" fmla="*/ 166166 h 2026203"/>
                <a:gd name="connsiteX1" fmla="*/ 38353 w 800815"/>
                <a:gd name="connsiteY1" fmla="*/ 148365 h 2026203"/>
                <a:gd name="connsiteX2" fmla="*/ 800815 w 800815"/>
                <a:gd name="connsiteY2" fmla="*/ 0 h 2026203"/>
                <a:gd name="connsiteX3" fmla="*/ 800815 w 800815"/>
                <a:gd name="connsiteY3" fmla="*/ 2026201 h 2026203"/>
                <a:gd name="connsiteX4" fmla="*/ 800815 w 800815"/>
                <a:gd name="connsiteY4" fmla="*/ 2026203 h 2026203"/>
                <a:gd name="connsiteX5" fmla="*/ 800812 w 800815"/>
                <a:gd name="connsiteY5" fmla="*/ 2026200 h 2026203"/>
                <a:gd name="connsiteX6" fmla="*/ 0 w 800815"/>
                <a:gd name="connsiteY6" fmla="*/ 166166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815" h="2026203">
                  <a:moveTo>
                    <a:pt x="0" y="166166"/>
                  </a:moveTo>
                  <a:lnTo>
                    <a:pt x="38353" y="148365"/>
                  </a:lnTo>
                  <a:cubicBezTo>
                    <a:pt x="282265" y="49455"/>
                    <a:pt x="541540" y="0"/>
                    <a:pt x="800815" y="0"/>
                  </a:cubicBezTo>
                  <a:lnTo>
                    <a:pt x="800815" y="2026201"/>
                  </a:lnTo>
                  <a:lnTo>
                    <a:pt x="800815" y="2026203"/>
                  </a:lnTo>
                  <a:lnTo>
                    <a:pt x="800812" y="2026200"/>
                  </a:lnTo>
                  <a:lnTo>
                    <a:pt x="0" y="166166"/>
                  </a:lnTo>
                  <a:close/>
                </a:path>
              </a:pathLst>
            </a:custGeom>
            <a:solidFill>
              <a:srgbClr val="9900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D09321B-CF98-4A41-1ACC-8761ECE4ED66}"/>
                </a:ext>
              </a:extLst>
            </p:cNvPr>
            <p:cNvSpPr/>
            <p:nvPr/>
          </p:nvSpPr>
          <p:spPr bwMode="auto">
            <a:xfrm rot="3402873">
              <a:off x="8408217" y="4253181"/>
              <a:ext cx="495557" cy="1340769"/>
            </a:xfrm>
            <a:custGeom>
              <a:avLst/>
              <a:gdLst>
                <a:gd name="connsiteX0" fmla="*/ 0 w 748897"/>
                <a:gd name="connsiteY0" fmla="*/ 0 h 2026200"/>
                <a:gd name="connsiteX1" fmla="*/ 670305 w 748897"/>
                <a:gd name="connsiteY1" fmla="*/ 113592 h 2026200"/>
                <a:gd name="connsiteX2" fmla="*/ 748897 w 748897"/>
                <a:gd name="connsiteY2" fmla="*/ 144911 h 2026200"/>
                <a:gd name="connsiteX3" fmla="*/ 0 w 748897"/>
                <a:gd name="connsiteY3" fmla="*/ 2026200 h 2026200"/>
                <a:gd name="connsiteX4" fmla="*/ 0 w 748897"/>
                <a:gd name="connsiteY4" fmla="*/ 0 h 202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8897" h="2026200">
                  <a:moveTo>
                    <a:pt x="0" y="0"/>
                  </a:moveTo>
                  <a:cubicBezTo>
                    <a:pt x="226866" y="0"/>
                    <a:pt x="453732" y="37864"/>
                    <a:pt x="670305" y="113592"/>
                  </a:cubicBezTo>
                  <a:lnTo>
                    <a:pt x="748897" y="144911"/>
                  </a:lnTo>
                  <a:lnTo>
                    <a:pt x="0" y="2026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7228DCA-6580-1281-6278-04947DD4F9AA}"/>
                </a:ext>
              </a:extLst>
            </p:cNvPr>
            <p:cNvSpPr/>
            <p:nvPr/>
          </p:nvSpPr>
          <p:spPr bwMode="auto">
            <a:xfrm rot="3402873">
              <a:off x="8266053" y="4516576"/>
              <a:ext cx="948067" cy="1244880"/>
            </a:xfrm>
            <a:custGeom>
              <a:avLst/>
              <a:gdLst>
                <a:gd name="connsiteX0" fmla="*/ 748897 w 1432740"/>
                <a:gd name="connsiteY0" fmla="*/ 0 h 1881290"/>
                <a:gd name="connsiteX1" fmla="*/ 830645 w 1432740"/>
                <a:gd name="connsiteY1" fmla="*/ 32577 h 1881290"/>
                <a:gd name="connsiteX2" fmla="*/ 1278855 w 1432740"/>
                <a:gd name="connsiteY2" fmla="*/ 309458 h 1881290"/>
                <a:gd name="connsiteX3" fmla="*/ 1432740 w 1432740"/>
                <a:gd name="connsiteY3" fmla="*/ 448549 h 1881290"/>
                <a:gd name="connsiteX4" fmla="*/ 0 w 1432740"/>
                <a:gd name="connsiteY4" fmla="*/ 1881290 h 1881290"/>
                <a:gd name="connsiteX5" fmla="*/ 0 w 1432740"/>
                <a:gd name="connsiteY5" fmla="*/ 1881289 h 1881290"/>
                <a:gd name="connsiteX6" fmla="*/ 748897 w 1432740"/>
                <a:gd name="connsiteY6" fmla="*/ 0 h 18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2740" h="1881290">
                  <a:moveTo>
                    <a:pt x="748897" y="0"/>
                  </a:moveTo>
                  <a:lnTo>
                    <a:pt x="830645" y="32577"/>
                  </a:lnTo>
                  <a:cubicBezTo>
                    <a:pt x="988733" y="103573"/>
                    <a:pt x="1139584" y="195866"/>
                    <a:pt x="1278855" y="309458"/>
                  </a:cubicBezTo>
                  <a:lnTo>
                    <a:pt x="1432740" y="448549"/>
                  </a:lnTo>
                  <a:lnTo>
                    <a:pt x="0" y="1881290"/>
                  </a:lnTo>
                  <a:lnTo>
                    <a:pt x="0" y="1881289"/>
                  </a:lnTo>
                  <a:lnTo>
                    <a:pt x="748897" y="0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F772415-69D5-419D-5C65-3C0BA76F21BF}"/>
                </a:ext>
              </a:extLst>
            </p:cNvPr>
            <p:cNvSpPr/>
            <p:nvPr/>
          </p:nvSpPr>
          <p:spPr bwMode="auto">
            <a:xfrm rot="3402873">
              <a:off x="7231276" y="5202956"/>
              <a:ext cx="948066" cy="1230813"/>
            </a:xfrm>
            <a:custGeom>
              <a:avLst/>
              <a:gdLst>
                <a:gd name="connsiteX0" fmla="*/ 0 w 1432738"/>
                <a:gd name="connsiteY0" fmla="*/ 0 h 1860032"/>
                <a:gd name="connsiteX1" fmla="*/ 1432738 w 1432738"/>
                <a:gd name="connsiteY1" fmla="*/ 1432737 h 1860032"/>
                <a:gd name="connsiteX2" fmla="*/ 942272 w 1432738"/>
                <a:gd name="connsiteY2" fmla="*/ 1794377 h 1860032"/>
                <a:gd name="connsiteX3" fmla="*/ 800812 w 1432738"/>
                <a:gd name="connsiteY3" fmla="*/ 1860032 h 1860032"/>
                <a:gd name="connsiteX4" fmla="*/ 0 w 1432738"/>
                <a:gd name="connsiteY4" fmla="*/ 0 h 186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738" h="1860032">
                  <a:moveTo>
                    <a:pt x="0" y="0"/>
                  </a:moveTo>
                  <a:lnTo>
                    <a:pt x="1432738" y="1432737"/>
                  </a:lnTo>
                  <a:cubicBezTo>
                    <a:pt x="1284373" y="1581102"/>
                    <a:pt x="1118724" y="1701649"/>
                    <a:pt x="942272" y="1794377"/>
                  </a:cubicBezTo>
                  <a:lnTo>
                    <a:pt x="800812" y="18600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BA047DE4-ECCA-D818-5767-F44BD844BDF8}"/>
                </a:ext>
              </a:extLst>
            </p:cNvPr>
            <p:cNvSpPr/>
            <p:nvPr/>
          </p:nvSpPr>
          <p:spPr bwMode="auto">
            <a:xfrm rot="3402873">
              <a:off x="7279651" y="5003369"/>
              <a:ext cx="529913" cy="1340771"/>
            </a:xfrm>
            <a:custGeom>
              <a:avLst/>
              <a:gdLst>
                <a:gd name="connsiteX0" fmla="*/ 0 w 800816"/>
                <a:gd name="connsiteY0" fmla="*/ 0 h 2026203"/>
                <a:gd name="connsiteX1" fmla="*/ 4 w 800816"/>
                <a:gd name="connsiteY1" fmla="*/ 5 h 2026203"/>
                <a:gd name="connsiteX2" fmla="*/ 800816 w 800816"/>
                <a:gd name="connsiteY2" fmla="*/ 1860037 h 2026203"/>
                <a:gd name="connsiteX3" fmla="*/ 762463 w 800816"/>
                <a:gd name="connsiteY3" fmla="*/ 1877838 h 2026203"/>
                <a:gd name="connsiteX4" fmla="*/ 0 w 800816"/>
                <a:gd name="connsiteY4" fmla="*/ 2026203 h 2026203"/>
                <a:gd name="connsiteX5" fmla="*/ 0 w 800816"/>
                <a:gd name="connsiteY5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0816" h="2026203">
                  <a:moveTo>
                    <a:pt x="0" y="0"/>
                  </a:moveTo>
                  <a:lnTo>
                    <a:pt x="4" y="5"/>
                  </a:lnTo>
                  <a:lnTo>
                    <a:pt x="800816" y="1860037"/>
                  </a:lnTo>
                  <a:lnTo>
                    <a:pt x="762463" y="1877838"/>
                  </a:lnTo>
                  <a:cubicBezTo>
                    <a:pt x="518551" y="1976748"/>
                    <a:pt x="259276" y="2026203"/>
                    <a:pt x="0" y="202620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95354D77-BB07-8708-A144-BB4F00E65D17}"/>
                </a:ext>
              </a:extLst>
            </p:cNvPr>
            <p:cNvSpPr/>
            <p:nvPr/>
          </p:nvSpPr>
          <p:spPr bwMode="auto">
            <a:xfrm rot="3402873">
              <a:off x="7128452" y="4140149"/>
              <a:ext cx="1340768" cy="495597"/>
            </a:xfrm>
            <a:custGeom>
              <a:avLst/>
              <a:gdLst>
                <a:gd name="connsiteX0" fmla="*/ 144756 w 2026198"/>
                <a:gd name="connsiteY0" fmla="*/ 0 h 748957"/>
                <a:gd name="connsiteX1" fmla="*/ 2026198 w 2026198"/>
                <a:gd name="connsiteY1" fmla="*/ 748957 h 748957"/>
                <a:gd name="connsiteX2" fmla="*/ 0 w 2026198"/>
                <a:gd name="connsiteY2" fmla="*/ 748957 h 748957"/>
                <a:gd name="connsiteX3" fmla="*/ 9274 w 2026198"/>
                <a:gd name="connsiteY3" fmla="*/ 554743 h 748957"/>
                <a:gd name="connsiteX4" fmla="*/ 121852 w 2026198"/>
                <a:gd name="connsiteY4" fmla="*/ 55490 h 748957"/>
                <a:gd name="connsiteX5" fmla="*/ 144756 w 2026198"/>
                <a:gd name="connsiteY5" fmla="*/ 0 h 74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198" h="748957">
                  <a:moveTo>
                    <a:pt x="144756" y="0"/>
                  </a:moveTo>
                  <a:lnTo>
                    <a:pt x="2026198" y="748957"/>
                  </a:lnTo>
                  <a:lnTo>
                    <a:pt x="0" y="748957"/>
                  </a:lnTo>
                  <a:lnTo>
                    <a:pt x="9274" y="554743"/>
                  </a:lnTo>
                  <a:cubicBezTo>
                    <a:pt x="25501" y="385224"/>
                    <a:pt x="63027" y="217359"/>
                    <a:pt x="121852" y="55490"/>
                  </a:cubicBezTo>
                  <a:lnTo>
                    <a:pt x="144756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885EB5D-7CF3-5230-4FD8-8024C1BB3EE1}"/>
                </a:ext>
              </a:extLst>
            </p:cNvPr>
            <p:cNvSpPr/>
            <p:nvPr/>
          </p:nvSpPr>
          <p:spPr bwMode="auto">
            <a:xfrm rot="8802873">
              <a:off x="7872337" y="5110438"/>
              <a:ext cx="495857" cy="1340771"/>
            </a:xfrm>
            <a:custGeom>
              <a:avLst/>
              <a:gdLst>
                <a:gd name="connsiteX0" fmla="*/ 0 w 749350"/>
                <a:gd name="connsiteY0" fmla="*/ 2026203 h 2026203"/>
                <a:gd name="connsiteX1" fmla="*/ 0 w 749350"/>
                <a:gd name="connsiteY1" fmla="*/ 0 h 2026203"/>
                <a:gd name="connsiteX2" fmla="*/ 1 w 749350"/>
                <a:gd name="connsiteY2" fmla="*/ 1 h 2026203"/>
                <a:gd name="connsiteX3" fmla="*/ 576888 w 749350"/>
                <a:gd name="connsiteY3" fmla="*/ 83456 h 2026203"/>
                <a:gd name="connsiteX4" fmla="*/ 749350 w 749350"/>
                <a:gd name="connsiteY4" fmla="*/ 143779 h 2026203"/>
                <a:gd name="connsiteX5" fmla="*/ 2 w 749350"/>
                <a:gd name="connsiteY5" fmla="*/ 2026203 h 2026203"/>
                <a:gd name="connsiteX6" fmla="*/ 0 w 749350"/>
                <a:gd name="connsiteY6" fmla="*/ 2026203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9350" h="2026203">
                  <a:moveTo>
                    <a:pt x="0" y="2026203"/>
                  </a:moveTo>
                  <a:lnTo>
                    <a:pt x="0" y="0"/>
                  </a:lnTo>
                  <a:lnTo>
                    <a:pt x="1" y="1"/>
                  </a:lnTo>
                  <a:cubicBezTo>
                    <a:pt x="194457" y="1"/>
                    <a:pt x="388913" y="27819"/>
                    <a:pt x="576888" y="83456"/>
                  </a:cubicBezTo>
                  <a:lnTo>
                    <a:pt x="749350" y="143779"/>
                  </a:lnTo>
                  <a:lnTo>
                    <a:pt x="2" y="2026203"/>
                  </a:lnTo>
                  <a:lnTo>
                    <a:pt x="0" y="2026203"/>
                  </a:ln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62201B8-C00F-C480-E098-3E5422D249ED}"/>
                </a:ext>
              </a:extLst>
            </p:cNvPr>
            <p:cNvSpPr/>
            <p:nvPr/>
          </p:nvSpPr>
          <p:spPr bwMode="auto">
            <a:xfrm rot="8802873">
              <a:off x="7431109" y="5242331"/>
              <a:ext cx="948068" cy="1245630"/>
            </a:xfrm>
            <a:custGeom>
              <a:avLst/>
              <a:gdLst>
                <a:gd name="connsiteX0" fmla="*/ 0 w 1432742"/>
                <a:gd name="connsiteY0" fmla="*/ 1882424 h 1882424"/>
                <a:gd name="connsiteX1" fmla="*/ 749348 w 1432742"/>
                <a:gd name="connsiteY1" fmla="*/ 0 h 1882424"/>
                <a:gd name="connsiteX2" fmla="*/ 762461 w 1432742"/>
                <a:gd name="connsiteY2" fmla="*/ 4587 h 1882424"/>
                <a:gd name="connsiteX3" fmla="*/ 1432742 w 1432742"/>
                <a:gd name="connsiteY3" fmla="*/ 449682 h 1882424"/>
                <a:gd name="connsiteX4" fmla="*/ 0 w 1432742"/>
                <a:gd name="connsiteY4" fmla="*/ 1882424 h 1882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742" h="1882424">
                  <a:moveTo>
                    <a:pt x="0" y="1882424"/>
                  </a:moveTo>
                  <a:lnTo>
                    <a:pt x="749348" y="0"/>
                  </a:lnTo>
                  <a:lnTo>
                    <a:pt x="762461" y="4587"/>
                  </a:lnTo>
                  <a:cubicBezTo>
                    <a:pt x="1006373" y="103497"/>
                    <a:pt x="1234921" y="251862"/>
                    <a:pt x="1432742" y="449682"/>
                  </a:cubicBezTo>
                  <a:lnTo>
                    <a:pt x="0" y="1882424"/>
                  </a:lnTo>
                  <a:close/>
                </a:path>
              </a:pathLst>
            </a:custGeom>
            <a:solidFill>
              <a:srgbClr val="00CC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153A3D7-ECB7-D4C5-392F-EEFDFAFBA3B4}"/>
                </a:ext>
              </a:extLst>
            </p:cNvPr>
            <p:cNvSpPr/>
            <p:nvPr/>
          </p:nvSpPr>
          <p:spPr bwMode="auto">
            <a:xfrm rot="6102873">
              <a:off x="8317905" y="4792724"/>
              <a:ext cx="495617" cy="1340771"/>
            </a:xfrm>
            <a:custGeom>
              <a:avLst/>
              <a:gdLst>
                <a:gd name="connsiteX0" fmla="*/ 0 w 748987"/>
                <a:gd name="connsiteY0" fmla="*/ 2026198 h 2026202"/>
                <a:gd name="connsiteX1" fmla="*/ 0 w 748987"/>
                <a:gd name="connsiteY1" fmla="*/ 0 h 2026202"/>
                <a:gd name="connsiteX2" fmla="*/ 2 w 748987"/>
                <a:gd name="connsiteY2" fmla="*/ 0 h 2026202"/>
                <a:gd name="connsiteX3" fmla="*/ 696678 w 748987"/>
                <a:gd name="connsiteY3" fmla="*/ 122949 h 2026202"/>
                <a:gd name="connsiteX4" fmla="*/ 748987 w 748987"/>
                <a:gd name="connsiteY4" fmla="*/ 144692 h 2026202"/>
                <a:gd name="connsiteX5" fmla="*/ 3 w 748987"/>
                <a:gd name="connsiteY5" fmla="*/ 2026200 h 2026202"/>
                <a:gd name="connsiteX6" fmla="*/ 1 w 748987"/>
                <a:gd name="connsiteY6" fmla="*/ 2026202 h 2026202"/>
                <a:gd name="connsiteX7" fmla="*/ 0 w 748987"/>
                <a:gd name="connsiteY7" fmla="*/ 2026198 h 202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8987" h="2026202">
                  <a:moveTo>
                    <a:pt x="0" y="2026198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244792" y="0"/>
                    <a:pt x="479444" y="43409"/>
                    <a:pt x="696678" y="122949"/>
                  </a:cubicBezTo>
                  <a:lnTo>
                    <a:pt x="748987" y="144692"/>
                  </a:lnTo>
                  <a:lnTo>
                    <a:pt x="3" y="2026200"/>
                  </a:lnTo>
                  <a:lnTo>
                    <a:pt x="1" y="2026202"/>
                  </a:lnTo>
                  <a:lnTo>
                    <a:pt x="0" y="202619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72B0BA1A-CCFB-5C17-A25F-6B6C2BB0F073}"/>
                </a:ext>
              </a:extLst>
            </p:cNvPr>
            <p:cNvSpPr/>
            <p:nvPr/>
          </p:nvSpPr>
          <p:spPr bwMode="auto">
            <a:xfrm rot="6102873">
              <a:off x="7998872" y="5052393"/>
              <a:ext cx="948067" cy="1245024"/>
            </a:xfrm>
            <a:custGeom>
              <a:avLst/>
              <a:gdLst>
                <a:gd name="connsiteX0" fmla="*/ 0 w 1432740"/>
                <a:gd name="connsiteY0" fmla="*/ 1881508 h 1881508"/>
                <a:gd name="connsiteX1" fmla="*/ 748984 w 1432740"/>
                <a:gd name="connsiteY1" fmla="*/ 0 h 1881508"/>
                <a:gd name="connsiteX2" fmla="*/ 856222 w 1432740"/>
                <a:gd name="connsiteY2" fmla="*/ 44573 h 1881508"/>
                <a:gd name="connsiteX3" fmla="*/ 1288852 w 1432740"/>
                <a:gd name="connsiteY3" fmla="*/ 317994 h 1881508"/>
                <a:gd name="connsiteX4" fmla="*/ 1432740 w 1432740"/>
                <a:gd name="connsiteY4" fmla="*/ 448768 h 1881508"/>
                <a:gd name="connsiteX5" fmla="*/ 0 w 1432740"/>
                <a:gd name="connsiteY5" fmla="*/ 1881508 h 1881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740" h="1881508">
                  <a:moveTo>
                    <a:pt x="0" y="1881508"/>
                  </a:moveTo>
                  <a:lnTo>
                    <a:pt x="748984" y="0"/>
                  </a:lnTo>
                  <a:lnTo>
                    <a:pt x="856222" y="44573"/>
                  </a:lnTo>
                  <a:cubicBezTo>
                    <a:pt x="1012276" y="117437"/>
                    <a:pt x="1157509" y="209600"/>
                    <a:pt x="1288852" y="317994"/>
                  </a:cubicBezTo>
                  <a:lnTo>
                    <a:pt x="1432740" y="448768"/>
                  </a:lnTo>
                  <a:lnTo>
                    <a:pt x="0" y="188150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552F0A27-AC7F-5EAE-49D1-73F54E155071}"/>
                </a:ext>
              </a:extLst>
            </p:cNvPr>
            <p:cNvSpPr/>
            <p:nvPr/>
          </p:nvSpPr>
          <p:spPr bwMode="auto">
            <a:xfrm rot="6102873">
              <a:off x="6786438" y="4807792"/>
              <a:ext cx="948069" cy="1231417"/>
            </a:xfrm>
            <a:custGeom>
              <a:avLst/>
              <a:gdLst>
                <a:gd name="connsiteX0" fmla="*/ 0 w 1432743"/>
                <a:gd name="connsiteY0" fmla="*/ 0 h 1860945"/>
                <a:gd name="connsiteX1" fmla="*/ 1 w 1432743"/>
                <a:gd name="connsiteY1" fmla="*/ 1 h 1860945"/>
                <a:gd name="connsiteX2" fmla="*/ 1432743 w 1432743"/>
                <a:gd name="connsiteY2" fmla="*/ 1432742 h 1860945"/>
                <a:gd name="connsiteX3" fmla="*/ 965810 w 1432743"/>
                <a:gd name="connsiteY3" fmla="*/ 1781651 h 1860945"/>
                <a:gd name="connsiteX4" fmla="*/ 801206 w 1432743"/>
                <a:gd name="connsiteY4" fmla="*/ 1860945 h 1860945"/>
                <a:gd name="connsiteX5" fmla="*/ 0 w 1432743"/>
                <a:gd name="connsiteY5" fmla="*/ 0 h 1860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743" h="1860945">
                  <a:moveTo>
                    <a:pt x="0" y="0"/>
                  </a:moveTo>
                  <a:lnTo>
                    <a:pt x="1" y="1"/>
                  </a:lnTo>
                  <a:lnTo>
                    <a:pt x="1432743" y="1432742"/>
                  </a:lnTo>
                  <a:cubicBezTo>
                    <a:pt x="1295242" y="1570243"/>
                    <a:pt x="1138070" y="1688074"/>
                    <a:pt x="965810" y="1781651"/>
                  </a:cubicBezTo>
                  <a:lnTo>
                    <a:pt x="801206" y="18609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FB88A44-8C1D-A201-1A5F-DD29DF283EB8}"/>
                </a:ext>
              </a:extLst>
            </p:cNvPr>
            <p:cNvSpPr/>
            <p:nvPr/>
          </p:nvSpPr>
          <p:spPr bwMode="auto">
            <a:xfrm rot="6102873">
              <a:off x="6984274" y="4537416"/>
              <a:ext cx="530172" cy="1340772"/>
            </a:xfrm>
            <a:custGeom>
              <a:avLst/>
              <a:gdLst>
                <a:gd name="connsiteX0" fmla="*/ 0 w 801207"/>
                <a:gd name="connsiteY0" fmla="*/ 2026204 h 2026204"/>
                <a:gd name="connsiteX1" fmla="*/ 0 w 801207"/>
                <a:gd name="connsiteY1" fmla="*/ 0 h 2026204"/>
                <a:gd name="connsiteX2" fmla="*/ 1 w 801207"/>
                <a:gd name="connsiteY2" fmla="*/ 1 h 2026204"/>
                <a:gd name="connsiteX3" fmla="*/ 801207 w 801207"/>
                <a:gd name="connsiteY3" fmla="*/ 1860946 h 2026204"/>
                <a:gd name="connsiteX4" fmla="*/ 788692 w 801207"/>
                <a:gd name="connsiteY4" fmla="*/ 1866975 h 2026204"/>
                <a:gd name="connsiteX5" fmla="*/ 3 w 801207"/>
                <a:gd name="connsiteY5" fmla="*/ 2026204 h 2026204"/>
                <a:gd name="connsiteX6" fmla="*/ 0 w 801207"/>
                <a:gd name="connsiteY6" fmla="*/ 2026204 h 20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1207" h="2026204">
                  <a:moveTo>
                    <a:pt x="0" y="2026204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801207" y="1860946"/>
                  </a:lnTo>
                  <a:lnTo>
                    <a:pt x="788692" y="1866975"/>
                  </a:lnTo>
                  <a:cubicBezTo>
                    <a:pt x="546280" y="1969506"/>
                    <a:pt x="279762" y="2026204"/>
                    <a:pt x="3" y="2026204"/>
                  </a:cubicBezTo>
                  <a:lnTo>
                    <a:pt x="0" y="2026204"/>
                  </a:ln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1A5438A-BDE3-DB6A-5B3F-3AF314754D82}"/>
                </a:ext>
              </a:extLst>
            </p:cNvPr>
            <p:cNvSpPr/>
            <p:nvPr/>
          </p:nvSpPr>
          <p:spPr bwMode="auto">
            <a:xfrm rot="6102873">
              <a:off x="7105636" y="4035144"/>
              <a:ext cx="495742" cy="1340769"/>
            </a:xfrm>
            <a:custGeom>
              <a:avLst/>
              <a:gdLst>
                <a:gd name="connsiteX0" fmla="*/ 0 w 749176"/>
                <a:gd name="connsiteY0" fmla="*/ 1881991 h 2026200"/>
                <a:gd name="connsiteX1" fmla="*/ 749176 w 749176"/>
                <a:gd name="connsiteY1" fmla="*/ 0 h 2026200"/>
                <a:gd name="connsiteX2" fmla="*/ 749176 w 749176"/>
                <a:gd name="connsiteY2" fmla="*/ 2026200 h 2026200"/>
                <a:gd name="connsiteX3" fmla="*/ 542011 w 749176"/>
                <a:gd name="connsiteY3" fmla="*/ 2015739 h 2026200"/>
                <a:gd name="connsiteX4" fmla="*/ 29294 w 749176"/>
                <a:gd name="connsiteY4" fmla="*/ 1894591 h 2026200"/>
                <a:gd name="connsiteX5" fmla="*/ 0 w 749176"/>
                <a:gd name="connsiteY5" fmla="*/ 1881991 h 202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9176" h="2026200">
                  <a:moveTo>
                    <a:pt x="0" y="1881991"/>
                  </a:moveTo>
                  <a:lnTo>
                    <a:pt x="749176" y="0"/>
                  </a:lnTo>
                  <a:lnTo>
                    <a:pt x="749176" y="2026200"/>
                  </a:lnTo>
                  <a:lnTo>
                    <a:pt x="542011" y="2015739"/>
                  </a:lnTo>
                  <a:cubicBezTo>
                    <a:pt x="363209" y="1997580"/>
                    <a:pt x="191280" y="1956174"/>
                    <a:pt x="29294" y="1894591"/>
                  </a:cubicBezTo>
                  <a:lnTo>
                    <a:pt x="0" y="1881991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F424174-F771-E9D0-D411-E07316090B77}"/>
                </a:ext>
              </a:extLst>
            </p:cNvPr>
            <p:cNvSpPr/>
            <p:nvPr/>
          </p:nvSpPr>
          <p:spPr bwMode="auto">
            <a:xfrm rot="6102873">
              <a:off x="6972112" y="3871090"/>
              <a:ext cx="948069" cy="1245346"/>
            </a:xfrm>
            <a:custGeom>
              <a:avLst/>
              <a:gdLst>
                <a:gd name="connsiteX0" fmla="*/ 0 w 1432742"/>
                <a:gd name="connsiteY0" fmla="*/ 1432741 h 1881995"/>
                <a:gd name="connsiteX1" fmla="*/ 1432741 w 1432742"/>
                <a:gd name="connsiteY1" fmla="*/ 0 h 1881995"/>
                <a:gd name="connsiteX2" fmla="*/ 1432742 w 1432742"/>
                <a:gd name="connsiteY2" fmla="*/ 0 h 1881995"/>
                <a:gd name="connsiteX3" fmla="*/ 1432742 w 1432742"/>
                <a:gd name="connsiteY3" fmla="*/ 4 h 1881995"/>
                <a:gd name="connsiteX4" fmla="*/ 683566 w 1432742"/>
                <a:gd name="connsiteY4" fmla="*/ 1881995 h 1881995"/>
                <a:gd name="connsiteX5" fmla="*/ 554301 w 1432742"/>
                <a:gd name="connsiteY5" fmla="*/ 1826399 h 1881995"/>
                <a:gd name="connsiteX6" fmla="*/ 2 w 1432742"/>
                <a:gd name="connsiteY6" fmla="*/ 1432743 h 1881995"/>
                <a:gd name="connsiteX7" fmla="*/ 0 w 1432742"/>
                <a:gd name="connsiteY7" fmla="*/ 1432741 h 188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2742" h="1881995">
                  <a:moveTo>
                    <a:pt x="0" y="1432741"/>
                  </a:moveTo>
                  <a:lnTo>
                    <a:pt x="1432741" y="0"/>
                  </a:lnTo>
                  <a:lnTo>
                    <a:pt x="1432742" y="0"/>
                  </a:lnTo>
                  <a:lnTo>
                    <a:pt x="1432742" y="4"/>
                  </a:lnTo>
                  <a:lnTo>
                    <a:pt x="683566" y="1881995"/>
                  </a:lnTo>
                  <a:lnTo>
                    <a:pt x="554301" y="1826399"/>
                  </a:lnTo>
                  <a:cubicBezTo>
                    <a:pt x="347613" y="1726806"/>
                    <a:pt x="160421" y="1593161"/>
                    <a:pt x="2" y="1432743"/>
                  </a:cubicBezTo>
                  <a:lnTo>
                    <a:pt x="0" y="143274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39B67691-CD9B-BB47-0D30-A34360E46C4D}"/>
              </a:ext>
            </a:extLst>
          </p:cNvPr>
          <p:cNvGrpSpPr/>
          <p:nvPr/>
        </p:nvGrpSpPr>
        <p:grpSpPr>
          <a:xfrm>
            <a:off x="544103" y="3629051"/>
            <a:ext cx="2942501" cy="2942084"/>
            <a:chOff x="544103" y="3629051"/>
            <a:chExt cx="2942501" cy="2942084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9B794B0-18B0-EB03-5EB9-BD8E2FFBFE48}"/>
                </a:ext>
              </a:extLst>
            </p:cNvPr>
            <p:cNvSpPr/>
            <p:nvPr/>
          </p:nvSpPr>
          <p:spPr bwMode="auto">
            <a:xfrm rot="1348034">
              <a:off x="1359457" y="3629051"/>
              <a:ext cx="948068" cy="1340771"/>
            </a:xfrm>
            <a:custGeom>
              <a:avLst/>
              <a:gdLst>
                <a:gd name="connsiteX0" fmla="*/ 0 w 1432741"/>
                <a:gd name="connsiteY0" fmla="*/ 593461 h 2026203"/>
                <a:gd name="connsiteX1" fmla="*/ 1432741 w 1432741"/>
                <a:gd name="connsiteY1" fmla="*/ 0 h 2026203"/>
                <a:gd name="connsiteX2" fmla="*/ 1432741 w 1432741"/>
                <a:gd name="connsiteY2" fmla="*/ 2026203 h 2026203"/>
                <a:gd name="connsiteX3" fmla="*/ 0 w 1432741"/>
                <a:gd name="connsiteY3" fmla="*/ 593461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2741" h="2026203">
                  <a:moveTo>
                    <a:pt x="0" y="593461"/>
                  </a:moveTo>
                  <a:cubicBezTo>
                    <a:pt x="395640" y="197820"/>
                    <a:pt x="914191" y="0"/>
                    <a:pt x="1432741" y="0"/>
                  </a:cubicBezTo>
                  <a:lnTo>
                    <a:pt x="1432741" y="2026203"/>
                  </a:lnTo>
                  <a:lnTo>
                    <a:pt x="0" y="593461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09C5C69-159E-DDA2-40FD-13F9E8811D29}"/>
                </a:ext>
              </a:extLst>
            </p:cNvPr>
            <p:cNvSpPr/>
            <p:nvPr/>
          </p:nvSpPr>
          <p:spPr bwMode="auto">
            <a:xfrm rot="1348034">
              <a:off x="1723182" y="5230364"/>
              <a:ext cx="948069" cy="1340771"/>
            </a:xfrm>
            <a:custGeom>
              <a:avLst/>
              <a:gdLst>
                <a:gd name="connsiteX0" fmla="*/ 0 w 1432742"/>
                <a:gd name="connsiteY0" fmla="*/ 0 h 2026203"/>
                <a:gd name="connsiteX1" fmla="*/ 1432742 w 1432742"/>
                <a:gd name="connsiteY1" fmla="*/ 1432742 h 2026203"/>
                <a:gd name="connsiteX2" fmla="*/ 0 w 1432742"/>
                <a:gd name="connsiteY2" fmla="*/ 2026203 h 2026203"/>
                <a:gd name="connsiteX3" fmla="*/ 0 w 1432742"/>
                <a:gd name="connsiteY3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2742" h="2026203">
                  <a:moveTo>
                    <a:pt x="0" y="0"/>
                  </a:moveTo>
                  <a:lnTo>
                    <a:pt x="1432742" y="1432742"/>
                  </a:lnTo>
                  <a:cubicBezTo>
                    <a:pt x="1037102" y="1828382"/>
                    <a:pt x="518551" y="2026203"/>
                    <a:pt x="0" y="202620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4EA16A4-BE7B-B3BE-A27D-CA22EEEC0D7B}"/>
                </a:ext>
              </a:extLst>
            </p:cNvPr>
            <p:cNvSpPr/>
            <p:nvPr/>
          </p:nvSpPr>
          <p:spPr bwMode="auto">
            <a:xfrm rot="1348034">
              <a:off x="906620" y="3931813"/>
              <a:ext cx="1340770" cy="948066"/>
            </a:xfrm>
            <a:custGeom>
              <a:avLst/>
              <a:gdLst>
                <a:gd name="connsiteX0" fmla="*/ 593463 w 2026201"/>
                <a:gd name="connsiteY0" fmla="*/ 0 h 1432739"/>
                <a:gd name="connsiteX1" fmla="*/ 2026201 w 2026201"/>
                <a:gd name="connsiteY1" fmla="*/ 1432739 h 1432739"/>
                <a:gd name="connsiteX2" fmla="*/ 0 w 2026201"/>
                <a:gd name="connsiteY2" fmla="*/ 1432739 h 1432739"/>
                <a:gd name="connsiteX3" fmla="*/ 9274 w 2026201"/>
                <a:gd name="connsiteY3" fmla="*/ 1238526 h 1432739"/>
                <a:gd name="connsiteX4" fmla="*/ 593463 w 2026201"/>
                <a:gd name="connsiteY4" fmla="*/ 0 h 1432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6201" h="1432739">
                  <a:moveTo>
                    <a:pt x="593463" y="0"/>
                  </a:moveTo>
                  <a:lnTo>
                    <a:pt x="2026201" y="1432739"/>
                  </a:lnTo>
                  <a:lnTo>
                    <a:pt x="0" y="1432739"/>
                  </a:lnTo>
                  <a:lnTo>
                    <a:pt x="9274" y="1238526"/>
                  </a:lnTo>
                  <a:cubicBezTo>
                    <a:pt x="52547" y="786474"/>
                    <a:pt x="247276" y="346186"/>
                    <a:pt x="593463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94B88B4-2DA7-EC82-C74B-845BBB5072C0}"/>
                </a:ext>
              </a:extLst>
            </p:cNvPr>
            <p:cNvSpPr/>
            <p:nvPr/>
          </p:nvSpPr>
          <p:spPr bwMode="auto">
            <a:xfrm rot="6748034">
              <a:off x="1979667" y="5123952"/>
              <a:ext cx="948069" cy="1340771"/>
            </a:xfrm>
            <a:custGeom>
              <a:avLst/>
              <a:gdLst>
                <a:gd name="connsiteX0" fmla="*/ 0 w 1432743"/>
                <a:gd name="connsiteY0" fmla="*/ 2026203 h 2026203"/>
                <a:gd name="connsiteX1" fmla="*/ 0 w 1432743"/>
                <a:gd name="connsiteY1" fmla="*/ 0 h 2026203"/>
                <a:gd name="connsiteX2" fmla="*/ 1 w 1432743"/>
                <a:gd name="connsiteY2" fmla="*/ 0 h 2026203"/>
                <a:gd name="connsiteX3" fmla="*/ 1432743 w 1432743"/>
                <a:gd name="connsiteY3" fmla="*/ 593461 h 2026203"/>
                <a:gd name="connsiteX4" fmla="*/ 1 w 1432743"/>
                <a:gd name="connsiteY4" fmla="*/ 2026203 h 2026203"/>
                <a:gd name="connsiteX5" fmla="*/ 0 w 1432743"/>
                <a:gd name="connsiteY5" fmla="*/ 2026203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743" h="2026203">
                  <a:moveTo>
                    <a:pt x="0" y="2026203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518551" y="0"/>
                    <a:pt x="1037102" y="197820"/>
                    <a:pt x="1432743" y="593461"/>
                  </a:cubicBezTo>
                  <a:lnTo>
                    <a:pt x="1" y="2026203"/>
                  </a:lnTo>
                  <a:lnTo>
                    <a:pt x="0" y="2026203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631474F1-A63A-2B6C-9DA3-1933F79BA9D3}"/>
                </a:ext>
              </a:extLst>
            </p:cNvPr>
            <p:cNvSpPr/>
            <p:nvPr/>
          </p:nvSpPr>
          <p:spPr bwMode="auto">
            <a:xfrm rot="4048034">
              <a:off x="2342184" y="4610653"/>
              <a:ext cx="948069" cy="1340771"/>
            </a:xfrm>
            <a:custGeom>
              <a:avLst/>
              <a:gdLst>
                <a:gd name="connsiteX0" fmla="*/ 0 w 1432743"/>
                <a:gd name="connsiteY0" fmla="*/ 2026202 h 2026203"/>
                <a:gd name="connsiteX1" fmla="*/ 0 w 1432743"/>
                <a:gd name="connsiteY1" fmla="*/ 1 h 2026203"/>
                <a:gd name="connsiteX2" fmla="*/ 2 w 1432743"/>
                <a:gd name="connsiteY2" fmla="*/ 1 h 2026203"/>
                <a:gd name="connsiteX3" fmla="*/ 1288855 w 1432743"/>
                <a:gd name="connsiteY3" fmla="*/ 462687 h 2026203"/>
                <a:gd name="connsiteX4" fmla="*/ 1432743 w 1432743"/>
                <a:gd name="connsiteY4" fmla="*/ 593461 h 2026203"/>
                <a:gd name="connsiteX5" fmla="*/ 1 w 1432743"/>
                <a:gd name="connsiteY5" fmla="*/ 2026203 h 2026203"/>
                <a:gd name="connsiteX6" fmla="*/ 0 w 1432743"/>
                <a:gd name="connsiteY6" fmla="*/ 2026202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2743" h="2026203">
                  <a:moveTo>
                    <a:pt x="0" y="2026202"/>
                  </a:moveTo>
                  <a:lnTo>
                    <a:pt x="0" y="1"/>
                  </a:lnTo>
                  <a:lnTo>
                    <a:pt x="2" y="1"/>
                  </a:lnTo>
                  <a:cubicBezTo>
                    <a:pt x="489582" y="0"/>
                    <a:pt x="938608" y="173637"/>
                    <a:pt x="1288855" y="462687"/>
                  </a:cubicBezTo>
                  <a:lnTo>
                    <a:pt x="1432743" y="593461"/>
                  </a:lnTo>
                  <a:lnTo>
                    <a:pt x="1" y="2026203"/>
                  </a:lnTo>
                  <a:lnTo>
                    <a:pt x="0" y="202620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37F87F9-B364-9A78-3734-9E054B923299}"/>
                </a:ext>
              </a:extLst>
            </p:cNvPr>
            <p:cNvSpPr/>
            <p:nvPr/>
          </p:nvSpPr>
          <p:spPr bwMode="auto">
            <a:xfrm rot="4048034">
              <a:off x="1978874" y="3734960"/>
              <a:ext cx="948067" cy="1340770"/>
            </a:xfrm>
            <a:custGeom>
              <a:avLst/>
              <a:gdLst>
                <a:gd name="connsiteX0" fmla="*/ 0 w 1432740"/>
                <a:gd name="connsiteY0" fmla="*/ 593461 h 2026201"/>
                <a:gd name="connsiteX1" fmla="*/ 1225575 w 1432740"/>
                <a:gd name="connsiteY1" fmla="*/ 10461 h 2026201"/>
                <a:gd name="connsiteX2" fmla="*/ 1432740 w 1432740"/>
                <a:gd name="connsiteY2" fmla="*/ 0 h 2026201"/>
                <a:gd name="connsiteX3" fmla="*/ 1432740 w 1432740"/>
                <a:gd name="connsiteY3" fmla="*/ 2026201 h 2026201"/>
                <a:gd name="connsiteX4" fmla="*/ 0 w 1432740"/>
                <a:gd name="connsiteY4" fmla="*/ 593461 h 202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740" h="2026201">
                  <a:moveTo>
                    <a:pt x="0" y="593461"/>
                  </a:moveTo>
                  <a:cubicBezTo>
                    <a:pt x="320837" y="272624"/>
                    <a:pt x="748770" y="58883"/>
                    <a:pt x="1225575" y="10461"/>
                  </a:cubicBezTo>
                  <a:lnTo>
                    <a:pt x="1432740" y="0"/>
                  </a:lnTo>
                  <a:lnTo>
                    <a:pt x="1432740" y="2026201"/>
                  </a:lnTo>
                  <a:lnTo>
                    <a:pt x="0" y="593461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F508D95-4751-3F9C-31F5-4C7D31D2A24E}"/>
                </a:ext>
              </a:extLst>
            </p:cNvPr>
            <p:cNvSpPr/>
            <p:nvPr/>
          </p:nvSpPr>
          <p:spPr bwMode="auto">
            <a:xfrm rot="4048034">
              <a:off x="1103764" y="5124453"/>
              <a:ext cx="948070" cy="1340771"/>
            </a:xfrm>
            <a:custGeom>
              <a:avLst/>
              <a:gdLst>
                <a:gd name="connsiteX0" fmla="*/ 0 w 1432744"/>
                <a:gd name="connsiteY0" fmla="*/ 2026203 h 2026203"/>
                <a:gd name="connsiteX1" fmla="*/ 0 w 1432744"/>
                <a:gd name="connsiteY1" fmla="*/ 0 h 2026203"/>
                <a:gd name="connsiteX2" fmla="*/ 2 w 1432744"/>
                <a:gd name="connsiteY2" fmla="*/ 1 h 2026203"/>
                <a:gd name="connsiteX3" fmla="*/ 1432744 w 1432744"/>
                <a:gd name="connsiteY3" fmla="*/ 1432742 h 2026203"/>
                <a:gd name="connsiteX4" fmla="*/ 3 w 1432744"/>
                <a:gd name="connsiteY4" fmla="*/ 2026203 h 2026203"/>
                <a:gd name="connsiteX5" fmla="*/ 0 w 1432744"/>
                <a:gd name="connsiteY5" fmla="*/ 2026203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744" h="2026203">
                  <a:moveTo>
                    <a:pt x="0" y="2026203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432744" y="1432742"/>
                  </a:lnTo>
                  <a:cubicBezTo>
                    <a:pt x="1066075" y="1799412"/>
                    <a:pt x="559522" y="2026203"/>
                    <a:pt x="3" y="2026203"/>
                  </a:cubicBezTo>
                  <a:lnTo>
                    <a:pt x="0" y="2026203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730C139-3AA3-D304-3476-F7DEAE156164}"/>
                </a:ext>
              </a:extLst>
            </p:cNvPr>
            <p:cNvSpPr/>
            <p:nvPr/>
          </p:nvSpPr>
          <p:spPr bwMode="auto">
            <a:xfrm rot="4048034">
              <a:off x="740454" y="4248759"/>
              <a:ext cx="948069" cy="1340771"/>
            </a:xfrm>
            <a:custGeom>
              <a:avLst/>
              <a:gdLst>
                <a:gd name="connsiteX0" fmla="*/ 0 w 1432742"/>
                <a:gd name="connsiteY0" fmla="*/ 1432740 h 2026203"/>
                <a:gd name="connsiteX1" fmla="*/ 1432741 w 1432742"/>
                <a:gd name="connsiteY1" fmla="*/ 0 h 2026203"/>
                <a:gd name="connsiteX2" fmla="*/ 1432742 w 1432742"/>
                <a:gd name="connsiteY2" fmla="*/ 0 h 2026203"/>
                <a:gd name="connsiteX3" fmla="*/ 1432742 w 1432742"/>
                <a:gd name="connsiteY3" fmla="*/ 2026203 h 2026203"/>
                <a:gd name="connsiteX4" fmla="*/ 1225577 w 1432742"/>
                <a:gd name="connsiteY4" fmla="*/ 2015742 h 2026203"/>
                <a:gd name="connsiteX5" fmla="*/ 2 w 1432742"/>
                <a:gd name="connsiteY5" fmla="*/ 1432742 h 2026203"/>
                <a:gd name="connsiteX6" fmla="*/ 0 w 1432742"/>
                <a:gd name="connsiteY6" fmla="*/ 143274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2742" h="2026203">
                  <a:moveTo>
                    <a:pt x="0" y="1432740"/>
                  </a:moveTo>
                  <a:lnTo>
                    <a:pt x="1432741" y="0"/>
                  </a:lnTo>
                  <a:lnTo>
                    <a:pt x="1432742" y="0"/>
                  </a:lnTo>
                  <a:lnTo>
                    <a:pt x="1432742" y="2026203"/>
                  </a:lnTo>
                  <a:lnTo>
                    <a:pt x="1225577" y="2015742"/>
                  </a:lnTo>
                  <a:cubicBezTo>
                    <a:pt x="748772" y="1967320"/>
                    <a:pt x="320839" y="1753579"/>
                    <a:pt x="2" y="1432742"/>
                  </a:cubicBezTo>
                  <a:lnTo>
                    <a:pt x="0" y="143274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FB4169AE-6C3E-2480-6D03-2D25CA10A9B9}"/>
              </a:ext>
            </a:extLst>
          </p:cNvPr>
          <p:cNvGrpSpPr/>
          <p:nvPr/>
        </p:nvGrpSpPr>
        <p:grpSpPr>
          <a:xfrm>
            <a:off x="3633444" y="854185"/>
            <a:ext cx="2681543" cy="2681543"/>
            <a:chOff x="3633444" y="854185"/>
            <a:chExt cx="2681543" cy="2681543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452856E-4015-206D-E323-A4C4F4D2C250}"/>
                </a:ext>
              </a:extLst>
            </p:cNvPr>
            <p:cNvSpPr/>
            <p:nvPr/>
          </p:nvSpPr>
          <p:spPr bwMode="auto">
            <a:xfrm rot="2700000">
              <a:off x="3829796" y="1720921"/>
              <a:ext cx="1340771" cy="1"/>
            </a:xfrm>
            <a:custGeom>
              <a:avLst/>
              <a:gdLst>
                <a:gd name="connsiteX0" fmla="*/ 0 w 2026203"/>
                <a:gd name="connsiteY0" fmla="*/ 0 h 2"/>
                <a:gd name="connsiteX1" fmla="*/ 2026203 w 2026203"/>
                <a:gd name="connsiteY1" fmla="*/ 1 h 2"/>
                <a:gd name="connsiteX2" fmla="*/ 2026203 w 2026203"/>
                <a:gd name="connsiteY2" fmla="*/ 1 h 2"/>
                <a:gd name="connsiteX3" fmla="*/ 0 w 2026203"/>
                <a:gd name="connsiteY3" fmla="*/ 2 h 2"/>
                <a:gd name="connsiteX4" fmla="*/ 0 w 2026203"/>
                <a:gd name="connsiteY4" fmla="*/ 1 h 2"/>
                <a:gd name="connsiteX5" fmla="*/ 0 w 2026203"/>
                <a:gd name="connsiteY5" fmla="*/ 0 h 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3" h="2">
                  <a:moveTo>
                    <a:pt x="0" y="0"/>
                  </a:moveTo>
                  <a:lnTo>
                    <a:pt x="2026203" y="1"/>
                  </a:lnTo>
                  <a:lnTo>
                    <a:pt x="2026203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3C2D293-477F-DE27-2DEF-11764C45CC09}"/>
                </a:ext>
              </a:extLst>
            </p:cNvPr>
            <p:cNvSpPr/>
            <p:nvPr/>
          </p:nvSpPr>
          <p:spPr bwMode="auto">
            <a:xfrm rot="2700000">
              <a:off x="5448249" y="1050537"/>
              <a:ext cx="0" cy="1340771"/>
            </a:xfrm>
            <a:custGeom>
              <a:avLst/>
              <a:gdLst>
                <a:gd name="connsiteX0" fmla="*/ 0 w 0"/>
                <a:gd name="connsiteY0" fmla="*/ 0 h 2026203"/>
                <a:gd name="connsiteX1" fmla="*/ 0 w 0"/>
                <a:gd name="connsiteY1" fmla="*/ 0 h 2026203"/>
                <a:gd name="connsiteX2" fmla="*/ 0 w 0"/>
                <a:gd name="connsiteY2" fmla="*/ 2026203 h 2026203"/>
                <a:gd name="connsiteX3" fmla="*/ 0 w 0"/>
                <a:gd name="connsiteY3" fmla="*/ 2026203 h 2026203"/>
                <a:gd name="connsiteX4" fmla="*/ 0 w 0"/>
                <a:gd name="connsiteY4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2026203">
                  <a:moveTo>
                    <a:pt x="0" y="0"/>
                  </a:moveTo>
                  <a:lnTo>
                    <a:pt x="0" y="0"/>
                  </a:lnTo>
                  <a:lnTo>
                    <a:pt x="0" y="2026203"/>
                  </a:lnTo>
                  <a:lnTo>
                    <a:pt x="0" y="2026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C7477E7-4110-3A04-29A1-4A5AE48BA746}"/>
                </a:ext>
              </a:extLst>
            </p:cNvPr>
            <p:cNvSpPr/>
            <p:nvPr/>
          </p:nvSpPr>
          <p:spPr bwMode="auto">
            <a:xfrm rot="2700000">
              <a:off x="4500181" y="1998605"/>
              <a:ext cx="0" cy="1340771"/>
            </a:xfrm>
            <a:custGeom>
              <a:avLst/>
              <a:gdLst>
                <a:gd name="connsiteX0" fmla="*/ 0 w 0"/>
                <a:gd name="connsiteY0" fmla="*/ 0 h 2026203"/>
                <a:gd name="connsiteX1" fmla="*/ 0 w 0"/>
                <a:gd name="connsiteY1" fmla="*/ 0 h 2026203"/>
                <a:gd name="connsiteX2" fmla="*/ 0 w 0"/>
                <a:gd name="connsiteY2" fmla="*/ 2026203 h 2026203"/>
                <a:gd name="connsiteX3" fmla="*/ 0 w 0"/>
                <a:gd name="connsiteY3" fmla="*/ 2026203 h 2026203"/>
                <a:gd name="connsiteX4" fmla="*/ 0 w 0"/>
                <a:gd name="connsiteY4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2026203">
                  <a:moveTo>
                    <a:pt x="0" y="0"/>
                  </a:moveTo>
                  <a:lnTo>
                    <a:pt x="0" y="0"/>
                  </a:lnTo>
                  <a:lnTo>
                    <a:pt x="0" y="2026203"/>
                  </a:lnTo>
                  <a:lnTo>
                    <a:pt x="0" y="2026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3ADA3D7-3B90-BFF3-DB08-E219FEF9332D}"/>
                </a:ext>
              </a:extLst>
            </p:cNvPr>
            <p:cNvSpPr/>
            <p:nvPr/>
          </p:nvSpPr>
          <p:spPr bwMode="auto">
            <a:xfrm rot="2700000">
              <a:off x="4777864" y="2668990"/>
              <a:ext cx="1340771" cy="0"/>
            </a:xfrm>
            <a:custGeom>
              <a:avLst/>
              <a:gdLst>
                <a:gd name="connsiteX0" fmla="*/ 0 w 2026203"/>
                <a:gd name="connsiteY0" fmla="*/ 0 h 0"/>
                <a:gd name="connsiteX1" fmla="*/ 2026203 w 2026203"/>
                <a:gd name="connsiteY1" fmla="*/ 0 h 0"/>
                <a:gd name="connsiteX2" fmla="*/ 2026203 w 2026203"/>
                <a:gd name="connsiteY2" fmla="*/ 0 h 0"/>
                <a:gd name="connsiteX3" fmla="*/ 2026203 w 2026203"/>
                <a:gd name="connsiteY3" fmla="*/ 0 h 0"/>
                <a:gd name="connsiteX4" fmla="*/ 0 w 2026203"/>
                <a:gd name="connsiteY4" fmla="*/ 0 h 0"/>
                <a:gd name="connsiteX5" fmla="*/ 0 w 2026203"/>
                <a:gd name="connsiteY5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3">
                  <a:moveTo>
                    <a:pt x="0" y="0"/>
                  </a:moveTo>
                  <a:lnTo>
                    <a:pt x="2026203" y="0"/>
                  </a:lnTo>
                  <a:lnTo>
                    <a:pt x="2026203" y="0"/>
                  </a:lnTo>
                  <a:lnTo>
                    <a:pt x="202620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FE3A729-301B-44F2-C779-8EDEAD594FE9}"/>
                </a:ext>
              </a:extLst>
            </p:cNvPr>
            <p:cNvSpPr/>
            <p:nvPr/>
          </p:nvSpPr>
          <p:spPr bwMode="auto">
            <a:xfrm>
              <a:off x="4026147" y="2194956"/>
              <a:ext cx="1896137" cy="1340772"/>
            </a:xfrm>
            <a:custGeom>
              <a:avLst/>
              <a:gdLst>
                <a:gd name="connsiteX0" fmla="*/ 1432742 w 2865484"/>
                <a:gd name="connsiteY0" fmla="*/ 0 h 2026204"/>
                <a:gd name="connsiteX1" fmla="*/ 2865484 w 2865484"/>
                <a:gd name="connsiteY1" fmla="*/ 1432743 h 2026204"/>
                <a:gd name="connsiteX2" fmla="*/ 2721594 w 2865484"/>
                <a:gd name="connsiteY2" fmla="*/ 1563518 h 2026204"/>
                <a:gd name="connsiteX3" fmla="*/ 1432742 w 2865484"/>
                <a:gd name="connsiteY3" fmla="*/ 2026204 h 2026204"/>
                <a:gd name="connsiteX4" fmla="*/ 143889 w 2865484"/>
                <a:gd name="connsiteY4" fmla="*/ 1563518 h 2026204"/>
                <a:gd name="connsiteX5" fmla="*/ 0 w 2865484"/>
                <a:gd name="connsiteY5" fmla="*/ 1432743 h 20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5484" h="2026204">
                  <a:moveTo>
                    <a:pt x="1432742" y="0"/>
                  </a:moveTo>
                  <a:lnTo>
                    <a:pt x="2865484" y="1432743"/>
                  </a:lnTo>
                  <a:lnTo>
                    <a:pt x="2721594" y="1563518"/>
                  </a:lnTo>
                  <a:cubicBezTo>
                    <a:pt x="2371347" y="1852568"/>
                    <a:pt x="1922322" y="2026203"/>
                    <a:pt x="1432742" y="2026204"/>
                  </a:cubicBezTo>
                  <a:cubicBezTo>
                    <a:pt x="943160" y="2026204"/>
                    <a:pt x="494136" y="1852568"/>
                    <a:pt x="143889" y="1563518"/>
                  </a:cubicBezTo>
                  <a:lnTo>
                    <a:pt x="0" y="1432743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4191E8E-58FE-65D8-5209-7A03985917F7}"/>
                </a:ext>
              </a:extLst>
            </p:cNvPr>
            <p:cNvSpPr/>
            <p:nvPr/>
          </p:nvSpPr>
          <p:spPr bwMode="auto">
            <a:xfrm>
              <a:off x="4974215" y="1246888"/>
              <a:ext cx="1340772" cy="1896137"/>
            </a:xfrm>
            <a:custGeom>
              <a:avLst/>
              <a:gdLst>
                <a:gd name="connsiteX0" fmla="*/ 1432743 w 2026204"/>
                <a:gd name="connsiteY0" fmla="*/ 0 h 2865484"/>
                <a:gd name="connsiteX1" fmla="*/ 1563518 w 2026204"/>
                <a:gd name="connsiteY1" fmla="*/ 143889 h 2865484"/>
                <a:gd name="connsiteX2" fmla="*/ 2026204 w 2026204"/>
                <a:gd name="connsiteY2" fmla="*/ 1432742 h 2865484"/>
                <a:gd name="connsiteX3" fmla="*/ 1563518 w 2026204"/>
                <a:gd name="connsiteY3" fmla="*/ 2721594 h 2865484"/>
                <a:gd name="connsiteX4" fmla="*/ 1432743 w 2026204"/>
                <a:gd name="connsiteY4" fmla="*/ 2865484 h 2865484"/>
                <a:gd name="connsiteX5" fmla="*/ 0 w 2026204"/>
                <a:gd name="connsiteY5" fmla="*/ 1432742 h 286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4" h="2865484">
                  <a:moveTo>
                    <a:pt x="1432743" y="0"/>
                  </a:moveTo>
                  <a:lnTo>
                    <a:pt x="1563518" y="143889"/>
                  </a:lnTo>
                  <a:cubicBezTo>
                    <a:pt x="1852567" y="494135"/>
                    <a:pt x="2026204" y="943161"/>
                    <a:pt x="2026204" y="1432742"/>
                  </a:cubicBezTo>
                  <a:cubicBezTo>
                    <a:pt x="2026203" y="1922322"/>
                    <a:pt x="1852568" y="2371348"/>
                    <a:pt x="1563518" y="2721594"/>
                  </a:cubicBezTo>
                  <a:lnTo>
                    <a:pt x="1432743" y="2865484"/>
                  </a:lnTo>
                  <a:lnTo>
                    <a:pt x="0" y="1432742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71D1479-5131-FB79-1C2E-D1F5CD3B3250}"/>
                </a:ext>
              </a:extLst>
            </p:cNvPr>
            <p:cNvSpPr/>
            <p:nvPr/>
          </p:nvSpPr>
          <p:spPr bwMode="auto">
            <a:xfrm>
              <a:off x="4026147" y="854185"/>
              <a:ext cx="1896137" cy="1340772"/>
            </a:xfrm>
            <a:custGeom>
              <a:avLst/>
              <a:gdLst>
                <a:gd name="connsiteX0" fmla="*/ 1432742 w 2865484"/>
                <a:gd name="connsiteY0" fmla="*/ 0 h 2026204"/>
                <a:gd name="connsiteX1" fmla="*/ 2865484 w 2865484"/>
                <a:gd name="connsiteY1" fmla="*/ 593462 h 2026204"/>
                <a:gd name="connsiteX2" fmla="*/ 1432742 w 2865484"/>
                <a:gd name="connsiteY2" fmla="*/ 2026204 h 2026204"/>
                <a:gd name="connsiteX3" fmla="*/ 0 w 2865484"/>
                <a:gd name="connsiteY3" fmla="*/ 593461 h 2026204"/>
                <a:gd name="connsiteX4" fmla="*/ 143889 w 2865484"/>
                <a:gd name="connsiteY4" fmla="*/ 462686 h 2026204"/>
                <a:gd name="connsiteX5" fmla="*/ 1432742 w 2865484"/>
                <a:gd name="connsiteY5" fmla="*/ 0 h 20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5484" h="2026204">
                  <a:moveTo>
                    <a:pt x="1432742" y="0"/>
                  </a:moveTo>
                  <a:cubicBezTo>
                    <a:pt x="1992262" y="0"/>
                    <a:pt x="2498813" y="226791"/>
                    <a:pt x="2865484" y="593462"/>
                  </a:cubicBezTo>
                  <a:lnTo>
                    <a:pt x="1432742" y="2026204"/>
                  </a:lnTo>
                  <a:lnTo>
                    <a:pt x="0" y="593461"/>
                  </a:lnTo>
                  <a:lnTo>
                    <a:pt x="143889" y="462686"/>
                  </a:lnTo>
                  <a:cubicBezTo>
                    <a:pt x="494136" y="173637"/>
                    <a:pt x="943161" y="0"/>
                    <a:pt x="143274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471244C-1869-CD7A-25E3-ECF08D83623E}"/>
                </a:ext>
              </a:extLst>
            </p:cNvPr>
            <p:cNvSpPr/>
            <p:nvPr/>
          </p:nvSpPr>
          <p:spPr bwMode="auto">
            <a:xfrm>
              <a:off x="3633444" y="1246888"/>
              <a:ext cx="1340772" cy="1896137"/>
            </a:xfrm>
            <a:custGeom>
              <a:avLst/>
              <a:gdLst>
                <a:gd name="connsiteX0" fmla="*/ 593461 w 2026204"/>
                <a:gd name="connsiteY0" fmla="*/ 0 h 2865484"/>
                <a:gd name="connsiteX1" fmla="*/ 2026204 w 2026204"/>
                <a:gd name="connsiteY1" fmla="*/ 1432742 h 2865484"/>
                <a:gd name="connsiteX2" fmla="*/ 593462 w 2026204"/>
                <a:gd name="connsiteY2" fmla="*/ 2865484 h 2865484"/>
                <a:gd name="connsiteX3" fmla="*/ 0 w 2026204"/>
                <a:gd name="connsiteY3" fmla="*/ 1432742 h 2865484"/>
                <a:gd name="connsiteX4" fmla="*/ 462686 w 2026204"/>
                <a:gd name="connsiteY4" fmla="*/ 143889 h 286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6204" h="2865484">
                  <a:moveTo>
                    <a:pt x="593461" y="0"/>
                  </a:moveTo>
                  <a:lnTo>
                    <a:pt x="2026204" y="1432742"/>
                  </a:lnTo>
                  <a:lnTo>
                    <a:pt x="593462" y="2865484"/>
                  </a:lnTo>
                  <a:cubicBezTo>
                    <a:pt x="226791" y="2498813"/>
                    <a:pt x="0" y="1992262"/>
                    <a:pt x="0" y="1432742"/>
                  </a:cubicBezTo>
                  <a:cubicBezTo>
                    <a:pt x="0" y="943161"/>
                    <a:pt x="173637" y="494136"/>
                    <a:pt x="462686" y="143889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6A2D02E-63AE-4158-4789-01C47CFD77DB}"/>
              </a:ext>
            </a:extLst>
          </p:cNvPr>
          <p:cNvGrpSpPr/>
          <p:nvPr/>
        </p:nvGrpSpPr>
        <p:grpSpPr>
          <a:xfrm>
            <a:off x="665957" y="845558"/>
            <a:ext cx="2681542" cy="2681542"/>
            <a:chOff x="665957" y="845558"/>
            <a:chExt cx="2681542" cy="2681542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AC3ABE1-0A41-837C-760F-62DE8B3489E9}"/>
                </a:ext>
              </a:extLst>
            </p:cNvPr>
            <p:cNvSpPr/>
            <p:nvPr/>
          </p:nvSpPr>
          <p:spPr bwMode="auto">
            <a:xfrm rot="10800000">
              <a:off x="2006728" y="1516459"/>
              <a:ext cx="1340771" cy="2010641"/>
            </a:xfrm>
            <a:custGeom>
              <a:avLst/>
              <a:gdLst>
                <a:gd name="connsiteX0" fmla="*/ 2026203 w 2026203"/>
                <a:gd name="connsiteY0" fmla="*/ 0 h 3038525"/>
                <a:gd name="connsiteX1" fmla="*/ 2026203 w 2026203"/>
                <a:gd name="connsiteY1" fmla="*/ 2026203 h 3038525"/>
                <a:gd name="connsiteX2" fmla="*/ 272810 w 2026203"/>
                <a:gd name="connsiteY2" fmla="*/ 3038525 h 3038525"/>
                <a:gd name="connsiteX3" fmla="*/ 244552 w 2026203"/>
                <a:gd name="connsiteY3" fmla="*/ 2992012 h 3038525"/>
                <a:gd name="connsiteX4" fmla="*/ 0 w 2026203"/>
                <a:gd name="connsiteY4" fmla="*/ 2026203 h 3038525"/>
                <a:gd name="connsiteX5" fmla="*/ 2026203 w 2026203"/>
                <a:gd name="connsiteY5" fmla="*/ 0 h 3038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3" h="3038525">
                  <a:moveTo>
                    <a:pt x="2026203" y="0"/>
                  </a:moveTo>
                  <a:lnTo>
                    <a:pt x="2026203" y="2026203"/>
                  </a:lnTo>
                  <a:lnTo>
                    <a:pt x="272810" y="3038525"/>
                  </a:lnTo>
                  <a:lnTo>
                    <a:pt x="244552" y="2992012"/>
                  </a:lnTo>
                  <a:cubicBezTo>
                    <a:pt x="88590" y="2704912"/>
                    <a:pt x="0" y="2375903"/>
                    <a:pt x="0" y="2026203"/>
                  </a:cubicBezTo>
                  <a:cubicBezTo>
                    <a:pt x="0" y="907162"/>
                    <a:pt x="907162" y="0"/>
                    <a:pt x="2026203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B74C86A-61AD-980F-BB67-9CDB2B883C95}"/>
                </a:ext>
              </a:extLst>
            </p:cNvPr>
            <p:cNvSpPr/>
            <p:nvPr/>
          </p:nvSpPr>
          <p:spPr bwMode="auto">
            <a:xfrm rot="10800000">
              <a:off x="665957" y="1516459"/>
              <a:ext cx="1340771" cy="2010641"/>
            </a:xfrm>
            <a:custGeom>
              <a:avLst/>
              <a:gdLst>
                <a:gd name="connsiteX0" fmla="*/ 0 w 2026203"/>
                <a:gd name="connsiteY0" fmla="*/ 0 h 3038525"/>
                <a:gd name="connsiteX1" fmla="*/ 2026203 w 2026203"/>
                <a:gd name="connsiteY1" fmla="*/ 2026203 h 3038525"/>
                <a:gd name="connsiteX2" fmla="*/ 1781651 w 2026203"/>
                <a:gd name="connsiteY2" fmla="*/ 2992012 h 3038525"/>
                <a:gd name="connsiteX3" fmla="*/ 1753394 w 2026203"/>
                <a:gd name="connsiteY3" fmla="*/ 3038525 h 3038525"/>
                <a:gd name="connsiteX4" fmla="*/ 0 w 2026203"/>
                <a:gd name="connsiteY4" fmla="*/ 2026203 h 3038525"/>
                <a:gd name="connsiteX5" fmla="*/ 0 w 2026203"/>
                <a:gd name="connsiteY5" fmla="*/ 0 h 3038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3" h="3038525">
                  <a:moveTo>
                    <a:pt x="0" y="0"/>
                  </a:moveTo>
                  <a:cubicBezTo>
                    <a:pt x="1119041" y="0"/>
                    <a:pt x="2026203" y="907162"/>
                    <a:pt x="2026203" y="2026203"/>
                  </a:cubicBezTo>
                  <a:cubicBezTo>
                    <a:pt x="2026203" y="2375903"/>
                    <a:pt x="1937613" y="2704912"/>
                    <a:pt x="1781651" y="2992012"/>
                  </a:cubicBezTo>
                  <a:lnTo>
                    <a:pt x="1753394" y="3038525"/>
                  </a:lnTo>
                  <a:lnTo>
                    <a:pt x="0" y="2026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6543CB0-BCC5-7879-DCA4-00F78FEAF9A0}"/>
                </a:ext>
              </a:extLst>
            </p:cNvPr>
            <p:cNvSpPr/>
            <p:nvPr/>
          </p:nvSpPr>
          <p:spPr bwMode="auto">
            <a:xfrm rot="10800000">
              <a:off x="846479" y="845558"/>
              <a:ext cx="2320497" cy="1340771"/>
            </a:xfrm>
            <a:custGeom>
              <a:avLst/>
              <a:gdLst>
                <a:gd name="connsiteX0" fmla="*/ 1753393 w 3506787"/>
                <a:gd name="connsiteY0" fmla="*/ 0 h 2026203"/>
                <a:gd name="connsiteX1" fmla="*/ 3506787 w 3506787"/>
                <a:gd name="connsiteY1" fmla="*/ 1012322 h 2026203"/>
                <a:gd name="connsiteX2" fmla="*/ 3433552 w 3506787"/>
                <a:gd name="connsiteY2" fmla="*/ 1132869 h 2026203"/>
                <a:gd name="connsiteX3" fmla="*/ 1753393 w 3506787"/>
                <a:gd name="connsiteY3" fmla="*/ 2026203 h 2026203"/>
                <a:gd name="connsiteX4" fmla="*/ 73234 w 3506787"/>
                <a:gd name="connsiteY4" fmla="*/ 1132869 h 2026203"/>
                <a:gd name="connsiteX5" fmla="*/ 0 w 3506787"/>
                <a:gd name="connsiteY5" fmla="*/ 1012322 h 2026203"/>
                <a:gd name="connsiteX6" fmla="*/ 1753393 w 3506787"/>
                <a:gd name="connsiteY6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6787" h="2026203">
                  <a:moveTo>
                    <a:pt x="1753393" y="0"/>
                  </a:moveTo>
                  <a:lnTo>
                    <a:pt x="3506787" y="1012322"/>
                  </a:lnTo>
                  <a:lnTo>
                    <a:pt x="3433552" y="1132869"/>
                  </a:lnTo>
                  <a:cubicBezTo>
                    <a:pt x="3069429" y="1671843"/>
                    <a:pt x="2452794" y="2026203"/>
                    <a:pt x="1753393" y="2026203"/>
                  </a:cubicBezTo>
                  <a:cubicBezTo>
                    <a:pt x="1053992" y="2026203"/>
                    <a:pt x="437357" y="1671843"/>
                    <a:pt x="73234" y="1132869"/>
                  </a:cubicBezTo>
                  <a:lnTo>
                    <a:pt x="0" y="1012322"/>
                  </a:lnTo>
                  <a:lnTo>
                    <a:pt x="175339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50916CB-B676-74D1-6608-8800EABE8013}"/>
              </a:ext>
            </a:extLst>
          </p:cNvPr>
          <p:cNvGrpSpPr/>
          <p:nvPr/>
        </p:nvGrpSpPr>
        <p:grpSpPr>
          <a:xfrm>
            <a:off x="6583677" y="845557"/>
            <a:ext cx="2681542" cy="2681542"/>
            <a:chOff x="6583677" y="845557"/>
            <a:chExt cx="2681542" cy="2681542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DC6219D6-B06F-5CF2-4566-D6F8652EA5E9}"/>
                </a:ext>
              </a:extLst>
            </p:cNvPr>
            <p:cNvSpPr/>
            <p:nvPr/>
          </p:nvSpPr>
          <p:spPr bwMode="auto">
            <a:xfrm>
              <a:off x="7253230" y="2188482"/>
              <a:ext cx="1342439" cy="1338617"/>
            </a:xfrm>
            <a:custGeom>
              <a:avLst/>
              <a:gdLst>
                <a:gd name="connsiteX0" fmla="*/ 1014362 w 2028723"/>
                <a:gd name="connsiteY0" fmla="*/ 0 h 2022948"/>
                <a:gd name="connsiteX1" fmla="*/ 2028723 w 2028723"/>
                <a:gd name="connsiteY1" fmla="*/ 1748899 h 2022948"/>
                <a:gd name="connsiteX2" fmla="*/ 1980170 w 2028723"/>
                <a:gd name="connsiteY2" fmla="*/ 1778396 h 2022948"/>
                <a:gd name="connsiteX3" fmla="*/ 1014361 w 2028723"/>
                <a:gd name="connsiteY3" fmla="*/ 2022948 h 2022948"/>
                <a:gd name="connsiteX4" fmla="*/ 48552 w 2028723"/>
                <a:gd name="connsiteY4" fmla="*/ 1778396 h 2022948"/>
                <a:gd name="connsiteX5" fmla="*/ 0 w 2028723"/>
                <a:gd name="connsiteY5" fmla="*/ 1748900 h 2022948"/>
                <a:gd name="connsiteX6" fmla="*/ 1014362 w 2028723"/>
                <a:gd name="connsiteY6" fmla="*/ 0 h 202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8723" h="2022948">
                  <a:moveTo>
                    <a:pt x="1014362" y="0"/>
                  </a:moveTo>
                  <a:lnTo>
                    <a:pt x="2028723" y="1748899"/>
                  </a:lnTo>
                  <a:lnTo>
                    <a:pt x="1980170" y="1778396"/>
                  </a:lnTo>
                  <a:cubicBezTo>
                    <a:pt x="1693070" y="1934358"/>
                    <a:pt x="1364061" y="2022948"/>
                    <a:pt x="1014361" y="2022948"/>
                  </a:cubicBezTo>
                  <a:cubicBezTo>
                    <a:pt x="664661" y="2022948"/>
                    <a:pt x="335652" y="1934358"/>
                    <a:pt x="48552" y="1778396"/>
                  </a:cubicBezTo>
                  <a:lnTo>
                    <a:pt x="0" y="1748900"/>
                  </a:lnTo>
                  <a:lnTo>
                    <a:pt x="1014362" y="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80FB1D87-B1DE-F6DD-2A3B-65F3DB5BC035}"/>
                </a:ext>
              </a:extLst>
            </p:cNvPr>
            <p:cNvSpPr/>
            <p:nvPr/>
          </p:nvSpPr>
          <p:spPr bwMode="auto">
            <a:xfrm>
              <a:off x="7252576" y="845557"/>
              <a:ext cx="1343746" cy="1339841"/>
            </a:xfrm>
            <a:custGeom>
              <a:avLst/>
              <a:gdLst>
                <a:gd name="connsiteX0" fmla="*/ 1015349 w 2030699"/>
                <a:gd name="connsiteY0" fmla="*/ 0 h 2024798"/>
                <a:gd name="connsiteX1" fmla="*/ 1926841 w 2030699"/>
                <a:gd name="connsiteY1" fmla="*/ 216104 h 2024798"/>
                <a:gd name="connsiteX2" fmla="*/ 2030699 w 2030699"/>
                <a:gd name="connsiteY2" fmla="*/ 274566 h 2024798"/>
                <a:gd name="connsiteX3" fmla="*/ 1015564 w 2030699"/>
                <a:gd name="connsiteY3" fmla="*/ 2024798 h 2024798"/>
                <a:gd name="connsiteX4" fmla="*/ 1015135 w 2030699"/>
                <a:gd name="connsiteY4" fmla="*/ 2024798 h 2024798"/>
                <a:gd name="connsiteX5" fmla="*/ 0 w 2030699"/>
                <a:gd name="connsiteY5" fmla="*/ 274566 h 2024798"/>
                <a:gd name="connsiteX6" fmla="*/ 103857 w 2030699"/>
                <a:gd name="connsiteY6" fmla="*/ 216104 h 2024798"/>
                <a:gd name="connsiteX7" fmla="*/ 1015349 w 2030699"/>
                <a:gd name="connsiteY7" fmla="*/ 0 h 2024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0699" h="2024798">
                  <a:moveTo>
                    <a:pt x="1015349" y="0"/>
                  </a:moveTo>
                  <a:cubicBezTo>
                    <a:pt x="1343193" y="0"/>
                    <a:pt x="1652852" y="77862"/>
                    <a:pt x="1926841" y="216104"/>
                  </a:cubicBezTo>
                  <a:lnTo>
                    <a:pt x="2030699" y="274566"/>
                  </a:lnTo>
                  <a:lnTo>
                    <a:pt x="1015564" y="2024798"/>
                  </a:lnTo>
                  <a:lnTo>
                    <a:pt x="1015135" y="2024798"/>
                  </a:lnTo>
                  <a:lnTo>
                    <a:pt x="0" y="274566"/>
                  </a:lnTo>
                  <a:lnTo>
                    <a:pt x="103857" y="216104"/>
                  </a:lnTo>
                  <a:cubicBezTo>
                    <a:pt x="377847" y="77862"/>
                    <a:pt x="687505" y="0"/>
                    <a:pt x="1015349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BD79B7AB-0139-9003-B898-C2A5360FBA66}"/>
                </a:ext>
              </a:extLst>
            </p:cNvPr>
            <p:cNvSpPr/>
            <p:nvPr/>
          </p:nvSpPr>
          <p:spPr bwMode="auto">
            <a:xfrm>
              <a:off x="6583724" y="1027242"/>
              <a:ext cx="1340582" cy="1158157"/>
            </a:xfrm>
            <a:custGeom>
              <a:avLst/>
              <a:gdLst>
                <a:gd name="connsiteX0" fmla="*/ 1010783 w 2025918"/>
                <a:gd name="connsiteY0" fmla="*/ 0 h 1750232"/>
                <a:gd name="connsiteX1" fmla="*/ 2025918 w 2025918"/>
                <a:gd name="connsiteY1" fmla="*/ 1750232 h 1750232"/>
                <a:gd name="connsiteX2" fmla="*/ 0 w 2025918"/>
                <a:gd name="connsiteY2" fmla="*/ 1750232 h 1750232"/>
                <a:gd name="connsiteX3" fmla="*/ 10390 w 2025918"/>
                <a:gd name="connsiteY3" fmla="*/ 1544470 h 1750232"/>
                <a:gd name="connsiteX4" fmla="*/ 954667 w 2025918"/>
                <a:gd name="connsiteY4" fmla="*/ 31588 h 1750232"/>
                <a:gd name="connsiteX5" fmla="*/ 1010783 w 2025918"/>
                <a:gd name="connsiteY5" fmla="*/ 0 h 175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5918" h="1750232">
                  <a:moveTo>
                    <a:pt x="1010783" y="0"/>
                  </a:moveTo>
                  <a:lnTo>
                    <a:pt x="2025918" y="1750232"/>
                  </a:lnTo>
                  <a:lnTo>
                    <a:pt x="0" y="1750232"/>
                  </a:lnTo>
                  <a:lnTo>
                    <a:pt x="10390" y="1544470"/>
                  </a:lnTo>
                  <a:cubicBezTo>
                    <a:pt x="75241" y="905891"/>
                    <a:pt x="436623" y="354975"/>
                    <a:pt x="954667" y="31588"/>
                  </a:cubicBezTo>
                  <a:lnTo>
                    <a:pt x="1010783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223BD4B4-4C6C-2F9D-0995-C193ACD94087}"/>
                </a:ext>
              </a:extLst>
            </p:cNvPr>
            <p:cNvSpPr/>
            <p:nvPr/>
          </p:nvSpPr>
          <p:spPr bwMode="auto">
            <a:xfrm>
              <a:off x="7924591" y="1027242"/>
              <a:ext cx="1340582" cy="1158157"/>
            </a:xfrm>
            <a:custGeom>
              <a:avLst/>
              <a:gdLst>
                <a:gd name="connsiteX0" fmla="*/ 1015135 w 2025917"/>
                <a:gd name="connsiteY0" fmla="*/ 0 h 1750232"/>
                <a:gd name="connsiteX1" fmla="*/ 1071250 w 2025917"/>
                <a:gd name="connsiteY1" fmla="*/ 31588 h 1750232"/>
                <a:gd name="connsiteX2" fmla="*/ 2015527 w 2025917"/>
                <a:gd name="connsiteY2" fmla="*/ 1544470 h 1750232"/>
                <a:gd name="connsiteX3" fmla="*/ 2025917 w 2025917"/>
                <a:gd name="connsiteY3" fmla="*/ 1750232 h 1750232"/>
                <a:gd name="connsiteX4" fmla="*/ 0 w 2025917"/>
                <a:gd name="connsiteY4" fmla="*/ 1750232 h 1750232"/>
                <a:gd name="connsiteX5" fmla="*/ 1015135 w 2025917"/>
                <a:gd name="connsiteY5" fmla="*/ 0 h 175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5917" h="1750232">
                  <a:moveTo>
                    <a:pt x="1015135" y="0"/>
                  </a:moveTo>
                  <a:lnTo>
                    <a:pt x="1071250" y="31588"/>
                  </a:lnTo>
                  <a:cubicBezTo>
                    <a:pt x="1589295" y="354975"/>
                    <a:pt x="1950676" y="905891"/>
                    <a:pt x="2015527" y="1544470"/>
                  </a:cubicBezTo>
                  <a:lnTo>
                    <a:pt x="2025917" y="1750232"/>
                  </a:lnTo>
                  <a:lnTo>
                    <a:pt x="0" y="1750232"/>
                  </a:lnTo>
                  <a:lnTo>
                    <a:pt x="1015135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65750F13-73AF-1FA5-2A7C-0BF45FFE73E6}"/>
                </a:ext>
              </a:extLst>
            </p:cNvPr>
            <p:cNvSpPr/>
            <p:nvPr/>
          </p:nvSpPr>
          <p:spPr bwMode="auto">
            <a:xfrm>
              <a:off x="7929765" y="2185398"/>
              <a:ext cx="1335454" cy="1160359"/>
            </a:xfrm>
            <a:custGeom>
              <a:avLst/>
              <a:gdLst>
                <a:gd name="connsiteX0" fmla="*/ 0 w 1335454"/>
                <a:gd name="connsiteY0" fmla="*/ 0 h 1160359"/>
                <a:gd name="connsiteX1" fmla="*/ 1335407 w 1335454"/>
                <a:gd name="connsiteY1" fmla="*/ 0 h 1160359"/>
                <a:gd name="connsiteX2" fmla="*/ 1335454 w 1335454"/>
                <a:gd name="connsiteY2" fmla="*/ 930 h 1160359"/>
                <a:gd name="connsiteX3" fmla="*/ 744321 w 1335454"/>
                <a:gd name="connsiteY3" fmla="*/ 1112718 h 1160359"/>
                <a:gd name="connsiteX4" fmla="*/ 665903 w 1335454"/>
                <a:gd name="connsiteY4" fmla="*/ 1160359 h 1160359"/>
                <a:gd name="connsiteX5" fmla="*/ 0 w 1335454"/>
                <a:gd name="connsiteY5" fmla="*/ 12250 h 1160359"/>
                <a:gd name="connsiteX6" fmla="*/ 0 w 1335454"/>
                <a:gd name="connsiteY6" fmla="*/ 0 h 116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5454" h="1160359">
                  <a:moveTo>
                    <a:pt x="0" y="0"/>
                  </a:moveTo>
                  <a:lnTo>
                    <a:pt x="1335407" y="0"/>
                  </a:lnTo>
                  <a:lnTo>
                    <a:pt x="1335454" y="930"/>
                  </a:lnTo>
                  <a:cubicBezTo>
                    <a:pt x="1335454" y="463735"/>
                    <a:pt x="1100968" y="871772"/>
                    <a:pt x="744321" y="1112718"/>
                  </a:cubicBezTo>
                  <a:lnTo>
                    <a:pt x="665903" y="1160359"/>
                  </a:lnTo>
                  <a:lnTo>
                    <a:pt x="0" y="12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2C73CF4-2F80-6F89-7DD7-2B891FDA3C43}"/>
                </a:ext>
              </a:extLst>
            </p:cNvPr>
            <p:cNvSpPr/>
            <p:nvPr/>
          </p:nvSpPr>
          <p:spPr bwMode="auto">
            <a:xfrm>
              <a:off x="6583677" y="2185398"/>
              <a:ext cx="1346088" cy="1160359"/>
            </a:xfrm>
            <a:custGeom>
              <a:avLst/>
              <a:gdLst>
                <a:gd name="connsiteX0" fmla="*/ 47 w 1346088"/>
                <a:gd name="connsiteY0" fmla="*/ 0 h 1160359"/>
                <a:gd name="connsiteX1" fmla="*/ 1346088 w 1346088"/>
                <a:gd name="connsiteY1" fmla="*/ 0 h 1160359"/>
                <a:gd name="connsiteX2" fmla="*/ 1346088 w 1346088"/>
                <a:gd name="connsiteY2" fmla="*/ 12250 h 1160359"/>
                <a:gd name="connsiteX3" fmla="*/ 1340772 w 1346088"/>
                <a:gd name="connsiteY3" fmla="*/ 3084 h 1160359"/>
                <a:gd name="connsiteX4" fmla="*/ 669552 w 1346088"/>
                <a:gd name="connsiteY4" fmla="*/ 1160359 h 1160359"/>
                <a:gd name="connsiteX5" fmla="*/ 591134 w 1346088"/>
                <a:gd name="connsiteY5" fmla="*/ 1112718 h 1160359"/>
                <a:gd name="connsiteX6" fmla="*/ 0 w 1346088"/>
                <a:gd name="connsiteY6" fmla="*/ 930 h 1160359"/>
                <a:gd name="connsiteX7" fmla="*/ 47 w 1346088"/>
                <a:gd name="connsiteY7" fmla="*/ 0 h 116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6088" h="1160359">
                  <a:moveTo>
                    <a:pt x="47" y="0"/>
                  </a:moveTo>
                  <a:lnTo>
                    <a:pt x="1346088" y="0"/>
                  </a:lnTo>
                  <a:lnTo>
                    <a:pt x="1346088" y="12250"/>
                  </a:lnTo>
                  <a:lnTo>
                    <a:pt x="1340772" y="3084"/>
                  </a:lnTo>
                  <a:lnTo>
                    <a:pt x="669552" y="1160359"/>
                  </a:lnTo>
                  <a:lnTo>
                    <a:pt x="591134" y="1112718"/>
                  </a:lnTo>
                  <a:cubicBezTo>
                    <a:pt x="234486" y="871772"/>
                    <a:pt x="0" y="463735"/>
                    <a:pt x="0" y="93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9651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円の分割図形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3B2D99A7-7CE4-07C8-D8F0-71A0009E3473}"/>
              </a:ext>
            </a:extLst>
          </p:cNvPr>
          <p:cNvGrpSpPr/>
          <p:nvPr/>
        </p:nvGrpSpPr>
        <p:grpSpPr>
          <a:xfrm>
            <a:off x="3560668" y="3680085"/>
            <a:ext cx="2809436" cy="2809411"/>
            <a:chOff x="3560668" y="3680085"/>
            <a:chExt cx="2809436" cy="2809411"/>
          </a:xfrm>
          <a:solidFill>
            <a:schemeClr val="bg1"/>
          </a:solidFill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592C5193-F9DD-E8C4-2914-19E08FAB72F3}"/>
                </a:ext>
              </a:extLst>
            </p:cNvPr>
            <p:cNvSpPr/>
            <p:nvPr/>
          </p:nvSpPr>
          <p:spPr bwMode="auto">
            <a:xfrm rot="20696202">
              <a:off x="4480641" y="5152880"/>
              <a:ext cx="672712" cy="1336616"/>
            </a:xfrm>
            <a:custGeom>
              <a:avLst/>
              <a:gdLst>
                <a:gd name="connsiteX0" fmla="*/ 1012609 w 1016617"/>
                <a:gd name="connsiteY0" fmla="*/ 0 h 2019924"/>
                <a:gd name="connsiteX1" fmla="*/ 1016617 w 1016617"/>
                <a:gd name="connsiteY1" fmla="*/ 2019853 h 2019924"/>
                <a:gd name="connsiteX2" fmla="*/ 1014361 w 1016617"/>
                <a:gd name="connsiteY2" fmla="*/ 2019924 h 2019924"/>
                <a:gd name="connsiteX3" fmla="*/ 48552 w 1016617"/>
                <a:gd name="connsiteY3" fmla="*/ 1775372 h 2019924"/>
                <a:gd name="connsiteX4" fmla="*/ 0 w 1016617"/>
                <a:gd name="connsiteY4" fmla="*/ 1745876 h 2019924"/>
                <a:gd name="connsiteX5" fmla="*/ 1012609 w 1016617"/>
                <a:gd name="connsiteY5" fmla="*/ 0 h 2019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617" h="2019924">
                  <a:moveTo>
                    <a:pt x="1012609" y="0"/>
                  </a:moveTo>
                  <a:lnTo>
                    <a:pt x="1016617" y="2019853"/>
                  </a:lnTo>
                  <a:lnTo>
                    <a:pt x="1014361" y="2019924"/>
                  </a:lnTo>
                  <a:cubicBezTo>
                    <a:pt x="664661" y="2019924"/>
                    <a:pt x="335652" y="1931334"/>
                    <a:pt x="48552" y="1775372"/>
                  </a:cubicBezTo>
                  <a:lnTo>
                    <a:pt x="0" y="1745876"/>
                  </a:lnTo>
                  <a:lnTo>
                    <a:pt x="1012609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1B48B7AE-6E19-4C7A-589B-E43D7C9FEB21}"/>
                </a:ext>
              </a:extLst>
            </p:cNvPr>
            <p:cNvSpPr/>
            <p:nvPr/>
          </p:nvSpPr>
          <p:spPr bwMode="auto">
            <a:xfrm rot="20696202">
              <a:off x="5127417" y="4976819"/>
              <a:ext cx="672379" cy="1338570"/>
            </a:xfrm>
            <a:custGeom>
              <a:avLst/>
              <a:gdLst>
                <a:gd name="connsiteX0" fmla="*/ 1753 w 1016114"/>
                <a:gd name="connsiteY0" fmla="*/ 0 h 2022877"/>
                <a:gd name="connsiteX1" fmla="*/ 1016114 w 1016114"/>
                <a:gd name="connsiteY1" fmla="*/ 1748899 h 2022877"/>
                <a:gd name="connsiteX2" fmla="*/ 967561 w 1016114"/>
                <a:gd name="connsiteY2" fmla="*/ 1778396 h 2022877"/>
                <a:gd name="connsiteX3" fmla="*/ 131878 w 1016114"/>
                <a:gd name="connsiteY3" fmla="*/ 2018837 h 2022877"/>
                <a:gd name="connsiteX4" fmla="*/ 4008 w 1016114"/>
                <a:gd name="connsiteY4" fmla="*/ 2022877 h 2022877"/>
                <a:gd name="connsiteX5" fmla="*/ 0 w 1016114"/>
                <a:gd name="connsiteY5" fmla="*/ 3024 h 2022877"/>
                <a:gd name="connsiteX6" fmla="*/ 1753 w 1016114"/>
                <a:gd name="connsiteY6" fmla="*/ 0 h 202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6114" h="2022877">
                  <a:moveTo>
                    <a:pt x="1753" y="0"/>
                  </a:moveTo>
                  <a:lnTo>
                    <a:pt x="1016114" y="1748899"/>
                  </a:lnTo>
                  <a:lnTo>
                    <a:pt x="967561" y="1778396"/>
                  </a:lnTo>
                  <a:cubicBezTo>
                    <a:pt x="716349" y="1914863"/>
                    <a:pt x="433050" y="1999748"/>
                    <a:pt x="131878" y="2018837"/>
                  </a:cubicBezTo>
                  <a:lnTo>
                    <a:pt x="4008" y="2022877"/>
                  </a:lnTo>
                  <a:lnTo>
                    <a:pt x="0" y="3024"/>
                  </a:lnTo>
                  <a:lnTo>
                    <a:pt x="1753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2D9FFFF-A7D6-1FCB-50B6-A7B90CD94798}"/>
                </a:ext>
              </a:extLst>
            </p:cNvPr>
            <p:cNvSpPr/>
            <p:nvPr/>
          </p:nvSpPr>
          <p:spPr bwMode="auto">
            <a:xfrm rot="20696202">
              <a:off x="5096520" y="4913143"/>
              <a:ext cx="1160074" cy="1160358"/>
            </a:xfrm>
            <a:custGeom>
              <a:avLst/>
              <a:gdLst>
                <a:gd name="connsiteX0" fmla="*/ 0 w 1753129"/>
                <a:gd name="connsiteY0" fmla="*/ 0 h 1753559"/>
                <a:gd name="connsiteX1" fmla="*/ 102 w 1753129"/>
                <a:gd name="connsiteY1" fmla="*/ 0 h 1753559"/>
                <a:gd name="connsiteX2" fmla="*/ 1753129 w 1753129"/>
                <a:gd name="connsiteY2" fmla="*/ 1012111 h 1753559"/>
                <a:gd name="connsiteX3" fmla="*/ 1651876 w 1753129"/>
                <a:gd name="connsiteY3" fmla="*/ 1174349 h 1753559"/>
                <a:gd name="connsiteX4" fmla="*/ 1132366 w 1753129"/>
                <a:gd name="connsiteY4" fmla="*/ 1681564 h 1753559"/>
                <a:gd name="connsiteX5" fmla="*/ 1013859 w 1753129"/>
                <a:gd name="connsiteY5" fmla="*/ 1753559 h 1753559"/>
                <a:gd name="connsiteX6" fmla="*/ 24 w 1753129"/>
                <a:gd name="connsiteY6" fmla="*/ 5567 h 1753559"/>
                <a:gd name="connsiteX7" fmla="*/ 0 w 1753129"/>
                <a:gd name="connsiteY7" fmla="*/ 0 h 1753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3129" h="1753559">
                  <a:moveTo>
                    <a:pt x="0" y="0"/>
                  </a:moveTo>
                  <a:lnTo>
                    <a:pt x="102" y="0"/>
                  </a:lnTo>
                  <a:lnTo>
                    <a:pt x="1753129" y="1012111"/>
                  </a:lnTo>
                  <a:lnTo>
                    <a:pt x="1651876" y="1174349"/>
                  </a:lnTo>
                  <a:cubicBezTo>
                    <a:pt x="1510635" y="1372962"/>
                    <a:pt x="1334481" y="1545018"/>
                    <a:pt x="1132366" y="1681564"/>
                  </a:cubicBezTo>
                  <a:lnTo>
                    <a:pt x="1013859" y="1753559"/>
                  </a:lnTo>
                  <a:lnTo>
                    <a:pt x="24" y="556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D595781B-6697-B4CF-D07A-D26982A61D87}"/>
                </a:ext>
              </a:extLst>
            </p:cNvPr>
            <p:cNvSpPr/>
            <p:nvPr/>
          </p:nvSpPr>
          <p:spPr bwMode="auto">
            <a:xfrm rot="20696202">
              <a:off x="3734580" y="5246588"/>
              <a:ext cx="1341120" cy="669319"/>
            </a:xfrm>
            <a:custGeom>
              <a:avLst/>
              <a:gdLst>
                <a:gd name="connsiteX0" fmla="*/ 71 w 2026730"/>
                <a:gd name="connsiteY0" fmla="*/ 0 h 1011490"/>
                <a:gd name="connsiteX1" fmla="*/ 2026706 w 2026730"/>
                <a:gd name="connsiteY1" fmla="*/ 0 h 1011490"/>
                <a:gd name="connsiteX2" fmla="*/ 2026730 w 2026730"/>
                <a:gd name="connsiteY2" fmla="*/ 5567 h 1011490"/>
                <a:gd name="connsiteX3" fmla="*/ 2026204 w 2026730"/>
                <a:gd name="connsiteY3" fmla="*/ 4660 h 1011490"/>
                <a:gd name="connsiteX4" fmla="*/ 2024451 w 2026730"/>
                <a:gd name="connsiteY4" fmla="*/ 7684 h 1011490"/>
                <a:gd name="connsiteX5" fmla="*/ 2024444 w 2026730"/>
                <a:gd name="connsiteY5" fmla="*/ 4454 h 1011490"/>
                <a:gd name="connsiteX6" fmla="*/ 272184 w 2026730"/>
                <a:gd name="connsiteY6" fmla="*/ 1011490 h 1011490"/>
                <a:gd name="connsiteX7" fmla="*/ 244552 w 2026730"/>
                <a:gd name="connsiteY7" fmla="*/ 967214 h 1011490"/>
                <a:gd name="connsiteX8" fmla="*/ 0 w 2026730"/>
                <a:gd name="connsiteY8" fmla="*/ 1405 h 1011490"/>
                <a:gd name="connsiteX9" fmla="*/ 71 w 2026730"/>
                <a:gd name="connsiteY9" fmla="*/ 0 h 1011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26730" h="1011490">
                  <a:moveTo>
                    <a:pt x="71" y="0"/>
                  </a:moveTo>
                  <a:lnTo>
                    <a:pt x="2026706" y="0"/>
                  </a:lnTo>
                  <a:lnTo>
                    <a:pt x="2026730" y="5567"/>
                  </a:lnTo>
                  <a:lnTo>
                    <a:pt x="2026204" y="4660"/>
                  </a:lnTo>
                  <a:lnTo>
                    <a:pt x="2024451" y="7684"/>
                  </a:lnTo>
                  <a:lnTo>
                    <a:pt x="2024444" y="4454"/>
                  </a:lnTo>
                  <a:lnTo>
                    <a:pt x="272184" y="1011490"/>
                  </a:lnTo>
                  <a:lnTo>
                    <a:pt x="244552" y="967214"/>
                  </a:lnTo>
                  <a:cubicBezTo>
                    <a:pt x="88590" y="680115"/>
                    <a:pt x="0" y="351106"/>
                    <a:pt x="0" y="1405"/>
                  </a:cubicBezTo>
                  <a:lnTo>
                    <a:pt x="71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0C2304B9-4BCF-2934-7CE3-61930F284175}"/>
                </a:ext>
              </a:extLst>
            </p:cNvPr>
            <p:cNvSpPr/>
            <p:nvPr/>
          </p:nvSpPr>
          <p:spPr bwMode="auto">
            <a:xfrm rot="20696202">
              <a:off x="5029733" y="4898127"/>
              <a:ext cx="1340371" cy="669730"/>
            </a:xfrm>
            <a:custGeom>
              <a:avLst/>
              <a:gdLst>
                <a:gd name="connsiteX0" fmla="*/ 0 w 2025598"/>
                <a:gd name="connsiteY0" fmla="*/ 0 h 1012111"/>
                <a:gd name="connsiteX1" fmla="*/ 2025527 w 2025598"/>
                <a:gd name="connsiteY1" fmla="*/ 0 h 1012111"/>
                <a:gd name="connsiteX2" fmla="*/ 2025598 w 2025598"/>
                <a:gd name="connsiteY2" fmla="*/ 1405 h 1012111"/>
                <a:gd name="connsiteX3" fmla="*/ 1781046 w 2025598"/>
                <a:gd name="connsiteY3" fmla="*/ 967214 h 1012111"/>
                <a:gd name="connsiteX4" fmla="*/ 1753027 w 2025598"/>
                <a:gd name="connsiteY4" fmla="*/ 1012111 h 1012111"/>
                <a:gd name="connsiteX5" fmla="*/ 0 w 2025598"/>
                <a:gd name="connsiteY5" fmla="*/ 0 h 101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5598" h="1012111">
                  <a:moveTo>
                    <a:pt x="0" y="0"/>
                  </a:moveTo>
                  <a:lnTo>
                    <a:pt x="2025527" y="0"/>
                  </a:lnTo>
                  <a:lnTo>
                    <a:pt x="2025598" y="1405"/>
                  </a:lnTo>
                  <a:cubicBezTo>
                    <a:pt x="2025598" y="351106"/>
                    <a:pt x="1937008" y="680115"/>
                    <a:pt x="1781046" y="967214"/>
                  </a:cubicBezTo>
                  <a:lnTo>
                    <a:pt x="1753027" y="101211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262A201F-F90A-B40C-2FDF-9DE02E968A75}"/>
                </a:ext>
              </a:extLst>
            </p:cNvPr>
            <p:cNvSpPr/>
            <p:nvPr/>
          </p:nvSpPr>
          <p:spPr bwMode="auto">
            <a:xfrm rot="20696202">
              <a:off x="3975810" y="5217840"/>
              <a:ext cx="1159503" cy="1157412"/>
            </a:xfrm>
            <a:custGeom>
              <a:avLst/>
              <a:gdLst>
                <a:gd name="connsiteX0" fmla="*/ 1752260 w 1752267"/>
                <a:gd name="connsiteY0" fmla="*/ 0 h 1749106"/>
                <a:gd name="connsiteX1" fmla="*/ 1752267 w 1752267"/>
                <a:gd name="connsiteY1" fmla="*/ 3230 h 1749106"/>
                <a:gd name="connsiteX2" fmla="*/ 739658 w 1752267"/>
                <a:gd name="connsiteY2" fmla="*/ 1749106 h 1749106"/>
                <a:gd name="connsiteX3" fmla="*/ 621150 w 1752267"/>
                <a:gd name="connsiteY3" fmla="*/ 1677110 h 1749106"/>
                <a:gd name="connsiteX4" fmla="*/ 101640 w 1752267"/>
                <a:gd name="connsiteY4" fmla="*/ 1169895 h 1749106"/>
                <a:gd name="connsiteX5" fmla="*/ 0 w 1752267"/>
                <a:gd name="connsiteY5" fmla="*/ 1007036 h 1749106"/>
                <a:gd name="connsiteX6" fmla="*/ 1752260 w 1752267"/>
                <a:gd name="connsiteY6" fmla="*/ 0 h 1749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2267" h="1749106">
                  <a:moveTo>
                    <a:pt x="1752260" y="0"/>
                  </a:moveTo>
                  <a:lnTo>
                    <a:pt x="1752267" y="3230"/>
                  </a:lnTo>
                  <a:lnTo>
                    <a:pt x="739658" y="1749106"/>
                  </a:lnTo>
                  <a:lnTo>
                    <a:pt x="621150" y="1677110"/>
                  </a:lnTo>
                  <a:cubicBezTo>
                    <a:pt x="419035" y="1540564"/>
                    <a:pt x="242881" y="1368508"/>
                    <a:pt x="101640" y="1169895"/>
                  </a:cubicBezTo>
                  <a:lnTo>
                    <a:pt x="0" y="1007036"/>
                  </a:lnTo>
                  <a:lnTo>
                    <a:pt x="175226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033C9361-D187-088C-37C9-7AD32FA4499B}"/>
                </a:ext>
              </a:extLst>
            </p:cNvPr>
            <p:cNvSpPr/>
            <p:nvPr/>
          </p:nvSpPr>
          <p:spPr bwMode="auto">
            <a:xfrm rot="20696202">
              <a:off x="4777402" y="3680085"/>
              <a:ext cx="674163" cy="1339451"/>
            </a:xfrm>
            <a:custGeom>
              <a:avLst/>
              <a:gdLst>
                <a:gd name="connsiteX0" fmla="*/ 3460 w 1018810"/>
                <a:gd name="connsiteY0" fmla="*/ 0 h 2024207"/>
                <a:gd name="connsiteX1" fmla="*/ 914952 w 1018810"/>
                <a:gd name="connsiteY1" fmla="*/ 216104 h 2024207"/>
                <a:gd name="connsiteX2" fmla="*/ 1018810 w 1018810"/>
                <a:gd name="connsiteY2" fmla="*/ 274566 h 2024207"/>
                <a:gd name="connsiteX3" fmla="*/ 4018 w 1018810"/>
                <a:gd name="connsiteY3" fmla="*/ 2024207 h 2024207"/>
                <a:gd name="connsiteX4" fmla="*/ 0 w 1018810"/>
                <a:gd name="connsiteY4" fmla="*/ 205 h 2024207"/>
                <a:gd name="connsiteX5" fmla="*/ 3460 w 1018810"/>
                <a:gd name="connsiteY5" fmla="*/ 0 h 202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8810" h="2024207">
                  <a:moveTo>
                    <a:pt x="3460" y="0"/>
                  </a:moveTo>
                  <a:cubicBezTo>
                    <a:pt x="331304" y="0"/>
                    <a:pt x="640963" y="77862"/>
                    <a:pt x="914952" y="216104"/>
                  </a:cubicBezTo>
                  <a:lnTo>
                    <a:pt x="1018810" y="274566"/>
                  </a:lnTo>
                  <a:lnTo>
                    <a:pt x="4018" y="2024207"/>
                  </a:lnTo>
                  <a:lnTo>
                    <a:pt x="0" y="205"/>
                  </a:lnTo>
                  <a:lnTo>
                    <a:pt x="346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04A0B29-4679-F173-530A-A0AA883A06A2}"/>
                </a:ext>
              </a:extLst>
            </p:cNvPr>
            <p:cNvSpPr/>
            <p:nvPr/>
          </p:nvSpPr>
          <p:spPr bwMode="auto">
            <a:xfrm rot="20696202">
              <a:off x="4130927" y="3854476"/>
              <a:ext cx="672242" cy="1339706"/>
            </a:xfrm>
            <a:custGeom>
              <a:avLst/>
              <a:gdLst>
                <a:gd name="connsiteX0" fmla="*/ 1011889 w 1015907"/>
                <a:gd name="connsiteY0" fmla="*/ 0 h 2024593"/>
                <a:gd name="connsiteX1" fmla="*/ 1015907 w 1015907"/>
                <a:gd name="connsiteY1" fmla="*/ 2024002 h 2024593"/>
                <a:gd name="connsiteX2" fmla="*/ 1015564 w 1015907"/>
                <a:gd name="connsiteY2" fmla="*/ 2024593 h 2024593"/>
                <a:gd name="connsiteX3" fmla="*/ 1015135 w 1015907"/>
                <a:gd name="connsiteY3" fmla="*/ 2024593 h 2024593"/>
                <a:gd name="connsiteX4" fmla="*/ 0 w 1015907"/>
                <a:gd name="connsiteY4" fmla="*/ 274361 h 2024593"/>
                <a:gd name="connsiteX5" fmla="*/ 103857 w 1015907"/>
                <a:gd name="connsiteY5" fmla="*/ 215899 h 2024593"/>
                <a:gd name="connsiteX6" fmla="*/ 773149 w 1015907"/>
                <a:gd name="connsiteY6" fmla="*/ 14121 h 2024593"/>
                <a:gd name="connsiteX7" fmla="*/ 1011889 w 1015907"/>
                <a:gd name="connsiteY7" fmla="*/ 0 h 2024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5907" h="2024593">
                  <a:moveTo>
                    <a:pt x="1011889" y="0"/>
                  </a:moveTo>
                  <a:lnTo>
                    <a:pt x="1015907" y="2024002"/>
                  </a:lnTo>
                  <a:lnTo>
                    <a:pt x="1015564" y="2024593"/>
                  </a:lnTo>
                  <a:lnTo>
                    <a:pt x="1015135" y="2024593"/>
                  </a:lnTo>
                  <a:lnTo>
                    <a:pt x="0" y="274361"/>
                  </a:lnTo>
                  <a:lnTo>
                    <a:pt x="103857" y="215899"/>
                  </a:lnTo>
                  <a:cubicBezTo>
                    <a:pt x="309350" y="112218"/>
                    <a:pt x="534905" y="42500"/>
                    <a:pt x="773149" y="14121"/>
                  </a:cubicBezTo>
                  <a:lnTo>
                    <a:pt x="1011889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AC9F0517-F072-41D8-9067-9084F71999B7}"/>
                </a:ext>
              </a:extLst>
            </p:cNvPr>
            <p:cNvSpPr/>
            <p:nvPr/>
          </p:nvSpPr>
          <p:spPr bwMode="auto">
            <a:xfrm rot="20696202">
              <a:off x="3675564" y="4096335"/>
              <a:ext cx="1158737" cy="1157688"/>
            </a:xfrm>
            <a:custGeom>
              <a:avLst/>
              <a:gdLst>
                <a:gd name="connsiteX0" fmla="*/ 736385 w 1751109"/>
                <a:gd name="connsiteY0" fmla="*/ 0 h 1749523"/>
                <a:gd name="connsiteX1" fmla="*/ 1751109 w 1751109"/>
                <a:gd name="connsiteY1" fmla="*/ 1749523 h 1749523"/>
                <a:gd name="connsiteX2" fmla="*/ 0 w 1751109"/>
                <a:gd name="connsiteY2" fmla="*/ 738520 h 1749523"/>
                <a:gd name="connsiteX3" fmla="*/ 38183 w 1751109"/>
                <a:gd name="connsiteY3" fmla="*/ 669832 h 1749523"/>
                <a:gd name="connsiteX4" fmla="*/ 680269 w 1751109"/>
                <a:gd name="connsiteY4" fmla="*/ 31588 h 1749523"/>
                <a:gd name="connsiteX5" fmla="*/ 736385 w 1751109"/>
                <a:gd name="connsiteY5" fmla="*/ 0 h 1749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1109" h="1749523">
                  <a:moveTo>
                    <a:pt x="736385" y="0"/>
                  </a:moveTo>
                  <a:lnTo>
                    <a:pt x="1751109" y="1749523"/>
                  </a:lnTo>
                  <a:lnTo>
                    <a:pt x="0" y="738520"/>
                  </a:lnTo>
                  <a:lnTo>
                    <a:pt x="38183" y="669832"/>
                  </a:lnTo>
                  <a:cubicBezTo>
                    <a:pt x="201391" y="411857"/>
                    <a:pt x="421247" y="193282"/>
                    <a:pt x="680269" y="31588"/>
                  </a:cubicBezTo>
                  <a:lnTo>
                    <a:pt x="736385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CE65F6B-9740-1069-4939-1CA91535E97D}"/>
                </a:ext>
              </a:extLst>
            </p:cNvPr>
            <p:cNvSpPr/>
            <p:nvPr/>
          </p:nvSpPr>
          <p:spPr bwMode="auto">
            <a:xfrm rot="20696202">
              <a:off x="3560668" y="4600180"/>
              <a:ext cx="1340583" cy="669466"/>
            </a:xfrm>
            <a:custGeom>
              <a:avLst/>
              <a:gdLst>
                <a:gd name="connsiteX0" fmla="*/ 274398 w 2025918"/>
                <a:gd name="connsiteY0" fmla="*/ 0 h 1011712"/>
                <a:gd name="connsiteX1" fmla="*/ 2025507 w 2025918"/>
                <a:gd name="connsiteY1" fmla="*/ 1011003 h 1011712"/>
                <a:gd name="connsiteX2" fmla="*/ 2025918 w 2025918"/>
                <a:gd name="connsiteY2" fmla="*/ 1011712 h 1011712"/>
                <a:gd name="connsiteX3" fmla="*/ 0 w 2025918"/>
                <a:gd name="connsiteY3" fmla="*/ 1011712 h 1011712"/>
                <a:gd name="connsiteX4" fmla="*/ 10390 w 2025918"/>
                <a:gd name="connsiteY4" fmla="*/ 805950 h 1011712"/>
                <a:gd name="connsiteX5" fmla="*/ 201070 w 2025918"/>
                <a:gd name="connsiteY5" fmla="*/ 131907 h 1011712"/>
                <a:gd name="connsiteX6" fmla="*/ 274398 w 2025918"/>
                <a:gd name="connsiteY6" fmla="*/ 0 h 101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5918" h="1011712">
                  <a:moveTo>
                    <a:pt x="274398" y="0"/>
                  </a:moveTo>
                  <a:lnTo>
                    <a:pt x="2025507" y="1011003"/>
                  </a:lnTo>
                  <a:lnTo>
                    <a:pt x="2025918" y="1011712"/>
                  </a:lnTo>
                  <a:lnTo>
                    <a:pt x="0" y="1011712"/>
                  </a:lnTo>
                  <a:lnTo>
                    <a:pt x="10390" y="805950"/>
                  </a:lnTo>
                  <a:cubicBezTo>
                    <a:pt x="34709" y="566483"/>
                    <a:pt x="100728" y="339343"/>
                    <a:pt x="201070" y="131907"/>
                  </a:cubicBezTo>
                  <a:lnTo>
                    <a:pt x="274398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F7F02734-1C7C-4F10-1BAF-2BED12BAD68C}"/>
                </a:ext>
              </a:extLst>
            </p:cNvPr>
            <p:cNvSpPr/>
            <p:nvPr/>
          </p:nvSpPr>
          <p:spPr bwMode="auto">
            <a:xfrm rot="20696202">
              <a:off x="4856555" y="4254440"/>
              <a:ext cx="1339850" cy="666589"/>
            </a:xfrm>
            <a:custGeom>
              <a:avLst/>
              <a:gdLst>
                <a:gd name="connsiteX0" fmla="*/ 1752831 w 2024811"/>
                <a:gd name="connsiteY0" fmla="*/ 0 h 1007364"/>
                <a:gd name="connsiteX1" fmla="*/ 1823741 w 2024811"/>
                <a:gd name="connsiteY1" fmla="*/ 127559 h 1007364"/>
                <a:gd name="connsiteX2" fmla="*/ 2014421 w 2024811"/>
                <a:gd name="connsiteY2" fmla="*/ 801602 h 1007364"/>
                <a:gd name="connsiteX3" fmla="*/ 2024811 w 2024811"/>
                <a:gd name="connsiteY3" fmla="*/ 1007364 h 1007364"/>
                <a:gd name="connsiteX4" fmla="*/ 0 w 2024811"/>
                <a:gd name="connsiteY4" fmla="*/ 1007364 h 1007364"/>
                <a:gd name="connsiteX5" fmla="*/ 1752831 w 2024811"/>
                <a:gd name="connsiteY5" fmla="*/ 0 h 1007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4811" h="1007364">
                  <a:moveTo>
                    <a:pt x="1752831" y="0"/>
                  </a:moveTo>
                  <a:lnTo>
                    <a:pt x="1823741" y="127559"/>
                  </a:lnTo>
                  <a:cubicBezTo>
                    <a:pt x="1924083" y="334995"/>
                    <a:pt x="1990102" y="562135"/>
                    <a:pt x="2014421" y="801602"/>
                  </a:cubicBezTo>
                  <a:lnTo>
                    <a:pt x="2024811" y="1007364"/>
                  </a:lnTo>
                  <a:lnTo>
                    <a:pt x="0" y="1007364"/>
                  </a:lnTo>
                  <a:lnTo>
                    <a:pt x="1752831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434C33C-B642-F81D-2A4A-F6C8742AD41C}"/>
                </a:ext>
              </a:extLst>
            </p:cNvPr>
            <p:cNvSpPr/>
            <p:nvPr/>
          </p:nvSpPr>
          <p:spPr bwMode="auto">
            <a:xfrm rot="20696202">
              <a:off x="4795052" y="3794799"/>
              <a:ext cx="1160609" cy="1158157"/>
            </a:xfrm>
            <a:custGeom>
              <a:avLst/>
              <a:gdLst>
                <a:gd name="connsiteX0" fmla="*/ 1015135 w 1753937"/>
                <a:gd name="connsiteY0" fmla="*/ 0 h 1750232"/>
                <a:gd name="connsiteX1" fmla="*/ 1071250 w 1753937"/>
                <a:gd name="connsiteY1" fmla="*/ 31588 h 1750232"/>
                <a:gd name="connsiteX2" fmla="*/ 1713336 w 1753937"/>
                <a:gd name="connsiteY2" fmla="*/ 669832 h 1750232"/>
                <a:gd name="connsiteX3" fmla="*/ 1753937 w 1753937"/>
                <a:gd name="connsiteY3" fmla="*/ 742868 h 1750232"/>
                <a:gd name="connsiteX4" fmla="*/ 1106 w 1753937"/>
                <a:gd name="connsiteY4" fmla="*/ 1750232 h 1750232"/>
                <a:gd name="connsiteX5" fmla="*/ 0 w 1753937"/>
                <a:gd name="connsiteY5" fmla="*/ 1750232 h 1750232"/>
                <a:gd name="connsiteX6" fmla="*/ 1015135 w 1753937"/>
                <a:gd name="connsiteY6" fmla="*/ 0 h 175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3937" h="1750232">
                  <a:moveTo>
                    <a:pt x="1015135" y="0"/>
                  </a:moveTo>
                  <a:lnTo>
                    <a:pt x="1071250" y="31588"/>
                  </a:lnTo>
                  <a:cubicBezTo>
                    <a:pt x="1330273" y="193282"/>
                    <a:pt x="1550129" y="411857"/>
                    <a:pt x="1713336" y="669832"/>
                  </a:cubicBezTo>
                  <a:lnTo>
                    <a:pt x="1753937" y="742868"/>
                  </a:lnTo>
                  <a:lnTo>
                    <a:pt x="1106" y="1750232"/>
                  </a:lnTo>
                  <a:lnTo>
                    <a:pt x="0" y="1750232"/>
                  </a:lnTo>
                  <a:lnTo>
                    <a:pt x="1015135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99273BA1-2D63-60F2-6094-888514619B40}"/>
              </a:ext>
            </a:extLst>
          </p:cNvPr>
          <p:cNvGrpSpPr/>
          <p:nvPr/>
        </p:nvGrpSpPr>
        <p:grpSpPr>
          <a:xfrm>
            <a:off x="6544468" y="3681333"/>
            <a:ext cx="2783553" cy="2806628"/>
            <a:chOff x="6578974" y="3681333"/>
            <a:chExt cx="2783553" cy="2806628"/>
          </a:xfrm>
          <a:solidFill>
            <a:schemeClr val="bg1"/>
          </a:solidFill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CA3EE073-D412-A8C9-98FA-902A566B4171}"/>
                </a:ext>
              </a:extLst>
            </p:cNvPr>
            <p:cNvSpPr/>
            <p:nvPr/>
          </p:nvSpPr>
          <p:spPr bwMode="auto">
            <a:xfrm rot="3402873">
              <a:off x="7739865" y="3734933"/>
              <a:ext cx="948066" cy="1230814"/>
            </a:xfrm>
            <a:custGeom>
              <a:avLst/>
              <a:gdLst>
                <a:gd name="connsiteX0" fmla="*/ 0 w 1432738"/>
                <a:gd name="connsiteY0" fmla="*/ 427294 h 1860034"/>
                <a:gd name="connsiteX1" fmla="*/ 490466 w 1432738"/>
                <a:gd name="connsiteY1" fmla="*/ 65655 h 1860034"/>
                <a:gd name="connsiteX2" fmla="*/ 631926 w 1432738"/>
                <a:gd name="connsiteY2" fmla="*/ 0 h 1860034"/>
                <a:gd name="connsiteX3" fmla="*/ 1432738 w 1432738"/>
                <a:gd name="connsiteY3" fmla="*/ 1860034 h 1860034"/>
                <a:gd name="connsiteX4" fmla="*/ 0 w 1432738"/>
                <a:gd name="connsiteY4" fmla="*/ 427294 h 1860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738" h="1860034">
                  <a:moveTo>
                    <a:pt x="0" y="427294"/>
                  </a:moveTo>
                  <a:cubicBezTo>
                    <a:pt x="148365" y="278929"/>
                    <a:pt x="314015" y="158383"/>
                    <a:pt x="490466" y="65655"/>
                  </a:cubicBezTo>
                  <a:lnTo>
                    <a:pt x="631926" y="0"/>
                  </a:lnTo>
                  <a:lnTo>
                    <a:pt x="1432738" y="1860034"/>
                  </a:lnTo>
                  <a:lnTo>
                    <a:pt x="0" y="427294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D5D3DDC8-02F5-8F28-1358-E9118B078E31}"/>
                </a:ext>
              </a:extLst>
            </p:cNvPr>
            <p:cNvSpPr/>
            <p:nvPr/>
          </p:nvSpPr>
          <p:spPr bwMode="auto">
            <a:xfrm rot="3402873">
              <a:off x="7391750" y="3829791"/>
              <a:ext cx="1244983" cy="948067"/>
            </a:xfrm>
            <a:custGeom>
              <a:avLst/>
              <a:gdLst>
                <a:gd name="connsiteX0" fmla="*/ 448707 w 1881445"/>
                <a:gd name="connsiteY0" fmla="*/ 0 h 1432739"/>
                <a:gd name="connsiteX1" fmla="*/ 1881445 w 1881445"/>
                <a:gd name="connsiteY1" fmla="*/ 1432739 h 1432739"/>
                <a:gd name="connsiteX2" fmla="*/ 1881442 w 1881445"/>
                <a:gd name="connsiteY2" fmla="*/ 1432739 h 1432739"/>
                <a:gd name="connsiteX3" fmla="*/ 0 w 1881445"/>
                <a:gd name="connsiteY3" fmla="*/ 683782 h 1432739"/>
                <a:gd name="connsiteX4" fmla="*/ 43019 w 1881445"/>
                <a:gd name="connsiteY4" fmla="*/ 579563 h 1432739"/>
                <a:gd name="connsiteX5" fmla="*/ 448707 w 1881445"/>
                <a:gd name="connsiteY5" fmla="*/ 0 h 1432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1445" h="1432739">
                  <a:moveTo>
                    <a:pt x="448707" y="0"/>
                  </a:moveTo>
                  <a:lnTo>
                    <a:pt x="1881445" y="1432739"/>
                  </a:lnTo>
                  <a:lnTo>
                    <a:pt x="1881442" y="1432739"/>
                  </a:lnTo>
                  <a:lnTo>
                    <a:pt x="0" y="683782"/>
                  </a:lnTo>
                  <a:lnTo>
                    <a:pt x="43019" y="579563"/>
                  </a:lnTo>
                  <a:cubicBezTo>
                    <a:pt x="140385" y="369712"/>
                    <a:pt x="275614" y="173093"/>
                    <a:pt x="448707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671315F7-2AF7-07EA-7FBF-385EEF9246EE}"/>
                </a:ext>
              </a:extLst>
            </p:cNvPr>
            <p:cNvSpPr/>
            <p:nvPr/>
          </p:nvSpPr>
          <p:spPr bwMode="auto">
            <a:xfrm rot="3402873">
              <a:off x="8109644" y="3824561"/>
              <a:ext cx="529912" cy="1340771"/>
            </a:xfrm>
            <a:custGeom>
              <a:avLst/>
              <a:gdLst>
                <a:gd name="connsiteX0" fmla="*/ 0 w 800815"/>
                <a:gd name="connsiteY0" fmla="*/ 166166 h 2026203"/>
                <a:gd name="connsiteX1" fmla="*/ 38353 w 800815"/>
                <a:gd name="connsiteY1" fmla="*/ 148365 h 2026203"/>
                <a:gd name="connsiteX2" fmla="*/ 800815 w 800815"/>
                <a:gd name="connsiteY2" fmla="*/ 0 h 2026203"/>
                <a:gd name="connsiteX3" fmla="*/ 800815 w 800815"/>
                <a:gd name="connsiteY3" fmla="*/ 2026201 h 2026203"/>
                <a:gd name="connsiteX4" fmla="*/ 800815 w 800815"/>
                <a:gd name="connsiteY4" fmla="*/ 2026203 h 2026203"/>
                <a:gd name="connsiteX5" fmla="*/ 800812 w 800815"/>
                <a:gd name="connsiteY5" fmla="*/ 2026200 h 2026203"/>
                <a:gd name="connsiteX6" fmla="*/ 0 w 800815"/>
                <a:gd name="connsiteY6" fmla="*/ 166166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815" h="2026203">
                  <a:moveTo>
                    <a:pt x="0" y="166166"/>
                  </a:moveTo>
                  <a:lnTo>
                    <a:pt x="38353" y="148365"/>
                  </a:lnTo>
                  <a:cubicBezTo>
                    <a:pt x="282265" y="49455"/>
                    <a:pt x="541540" y="0"/>
                    <a:pt x="800815" y="0"/>
                  </a:cubicBezTo>
                  <a:lnTo>
                    <a:pt x="800815" y="2026201"/>
                  </a:lnTo>
                  <a:lnTo>
                    <a:pt x="800815" y="2026203"/>
                  </a:lnTo>
                  <a:lnTo>
                    <a:pt x="800812" y="2026200"/>
                  </a:lnTo>
                  <a:lnTo>
                    <a:pt x="0" y="16616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10B3651B-B031-1A47-C8A7-406686030CBD}"/>
                </a:ext>
              </a:extLst>
            </p:cNvPr>
            <p:cNvSpPr/>
            <p:nvPr/>
          </p:nvSpPr>
          <p:spPr bwMode="auto">
            <a:xfrm rot="3402873">
              <a:off x="8408217" y="4253181"/>
              <a:ext cx="495557" cy="1340769"/>
            </a:xfrm>
            <a:custGeom>
              <a:avLst/>
              <a:gdLst>
                <a:gd name="connsiteX0" fmla="*/ 0 w 748897"/>
                <a:gd name="connsiteY0" fmla="*/ 0 h 2026200"/>
                <a:gd name="connsiteX1" fmla="*/ 670305 w 748897"/>
                <a:gd name="connsiteY1" fmla="*/ 113592 h 2026200"/>
                <a:gd name="connsiteX2" fmla="*/ 748897 w 748897"/>
                <a:gd name="connsiteY2" fmla="*/ 144911 h 2026200"/>
                <a:gd name="connsiteX3" fmla="*/ 0 w 748897"/>
                <a:gd name="connsiteY3" fmla="*/ 2026200 h 2026200"/>
                <a:gd name="connsiteX4" fmla="*/ 0 w 748897"/>
                <a:gd name="connsiteY4" fmla="*/ 0 h 202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8897" h="2026200">
                  <a:moveTo>
                    <a:pt x="0" y="0"/>
                  </a:moveTo>
                  <a:cubicBezTo>
                    <a:pt x="226866" y="0"/>
                    <a:pt x="453732" y="37864"/>
                    <a:pt x="670305" y="113592"/>
                  </a:cubicBezTo>
                  <a:lnTo>
                    <a:pt x="748897" y="144911"/>
                  </a:lnTo>
                  <a:lnTo>
                    <a:pt x="0" y="20262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0703DAE6-CC6F-2436-FAF2-972D84C7E4DA}"/>
                </a:ext>
              </a:extLst>
            </p:cNvPr>
            <p:cNvSpPr/>
            <p:nvPr/>
          </p:nvSpPr>
          <p:spPr bwMode="auto">
            <a:xfrm rot="3402873">
              <a:off x="8266053" y="4516576"/>
              <a:ext cx="948067" cy="1244880"/>
            </a:xfrm>
            <a:custGeom>
              <a:avLst/>
              <a:gdLst>
                <a:gd name="connsiteX0" fmla="*/ 748897 w 1432740"/>
                <a:gd name="connsiteY0" fmla="*/ 0 h 1881290"/>
                <a:gd name="connsiteX1" fmla="*/ 830645 w 1432740"/>
                <a:gd name="connsiteY1" fmla="*/ 32577 h 1881290"/>
                <a:gd name="connsiteX2" fmla="*/ 1278855 w 1432740"/>
                <a:gd name="connsiteY2" fmla="*/ 309458 h 1881290"/>
                <a:gd name="connsiteX3" fmla="*/ 1432740 w 1432740"/>
                <a:gd name="connsiteY3" fmla="*/ 448549 h 1881290"/>
                <a:gd name="connsiteX4" fmla="*/ 0 w 1432740"/>
                <a:gd name="connsiteY4" fmla="*/ 1881290 h 1881290"/>
                <a:gd name="connsiteX5" fmla="*/ 0 w 1432740"/>
                <a:gd name="connsiteY5" fmla="*/ 1881289 h 1881290"/>
                <a:gd name="connsiteX6" fmla="*/ 748897 w 1432740"/>
                <a:gd name="connsiteY6" fmla="*/ 0 h 1881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2740" h="1881290">
                  <a:moveTo>
                    <a:pt x="748897" y="0"/>
                  </a:moveTo>
                  <a:lnTo>
                    <a:pt x="830645" y="32577"/>
                  </a:lnTo>
                  <a:cubicBezTo>
                    <a:pt x="988733" y="103573"/>
                    <a:pt x="1139584" y="195866"/>
                    <a:pt x="1278855" y="309458"/>
                  </a:cubicBezTo>
                  <a:lnTo>
                    <a:pt x="1432740" y="448549"/>
                  </a:lnTo>
                  <a:lnTo>
                    <a:pt x="0" y="1881290"/>
                  </a:lnTo>
                  <a:lnTo>
                    <a:pt x="0" y="1881289"/>
                  </a:lnTo>
                  <a:lnTo>
                    <a:pt x="748897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BFE2FBFC-9FCB-E760-2361-67BBEA86F1A2}"/>
                </a:ext>
              </a:extLst>
            </p:cNvPr>
            <p:cNvSpPr/>
            <p:nvPr/>
          </p:nvSpPr>
          <p:spPr bwMode="auto">
            <a:xfrm rot="3402873">
              <a:off x="7231276" y="5202956"/>
              <a:ext cx="948066" cy="1230813"/>
            </a:xfrm>
            <a:custGeom>
              <a:avLst/>
              <a:gdLst>
                <a:gd name="connsiteX0" fmla="*/ 0 w 1432738"/>
                <a:gd name="connsiteY0" fmla="*/ 0 h 1860032"/>
                <a:gd name="connsiteX1" fmla="*/ 1432738 w 1432738"/>
                <a:gd name="connsiteY1" fmla="*/ 1432737 h 1860032"/>
                <a:gd name="connsiteX2" fmla="*/ 942272 w 1432738"/>
                <a:gd name="connsiteY2" fmla="*/ 1794377 h 1860032"/>
                <a:gd name="connsiteX3" fmla="*/ 800812 w 1432738"/>
                <a:gd name="connsiteY3" fmla="*/ 1860032 h 1860032"/>
                <a:gd name="connsiteX4" fmla="*/ 0 w 1432738"/>
                <a:gd name="connsiteY4" fmla="*/ 0 h 186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738" h="1860032">
                  <a:moveTo>
                    <a:pt x="0" y="0"/>
                  </a:moveTo>
                  <a:lnTo>
                    <a:pt x="1432738" y="1432737"/>
                  </a:lnTo>
                  <a:cubicBezTo>
                    <a:pt x="1284373" y="1581102"/>
                    <a:pt x="1118724" y="1701649"/>
                    <a:pt x="942272" y="1794377"/>
                  </a:cubicBezTo>
                  <a:lnTo>
                    <a:pt x="800812" y="18600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5C4BD4B5-236E-68A5-CE2C-997B689BBA1E}"/>
                </a:ext>
              </a:extLst>
            </p:cNvPr>
            <p:cNvSpPr/>
            <p:nvPr/>
          </p:nvSpPr>
          <p:spPr bwMode="auto">
            <a:xfrm rot="3402873">
              <a:off x="7279651" y="5003369"/>
              <a:ext cx="529913" cy="1340771"/>
            </a:xfrm>
            <a:custGeom>
              <a:avLst/>
              <a:gdLst>
                <a:gd name="connsiteX0" fmla="*/ 0 w 800816"/>
                <a:gd name="connsiteY0" fmla="*/ 0 h 2026203"/>
                <a:gd name="connsiteX1" fmla="*/ 4 w 800816"/>
                <a:gd name="connsiteY1" fmla="*/ 5 h 2026203"/>
                <a:gd name="connsiteX2" fmla="*/ 800816 w 800816"/>
                <a:gd name="connsiteY2" fmla="*/ 1860037 h 2026203"/>
                <a:gd name="connsiteX3" fmla="*/ 762463 w 800816"/>
                <a:gd name="connsiteY3" fmla="*/ 1877838 h 2026203"/>
                <a:gd name="connsiteX4" fmla="*/ 0 w 800816"/>
                <a:gd name="connsiteY4" fmla="*/ 2026203 h 2026203"/>
                <a:gd name="connsiteX5" fmla="*/ 0 w 800816"/>
                <a:gd name="connsiteY5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00816" h="2026203">
                  <a:moveTo>
                    <a:pt x="0" y="0"/>
                  </a:moveTo>
                  <a:lnTo>
                    <a:pt x="4" y="5"/>
                  </a:lnTo>
                  <a:lnTo>
                    <a:pt x="800816" y="1860037"/>
                  </a:lnTo>
                  <a:lnTo>
                    <a:pt x="762463" y="1877838"/>
                  </a:lnTo>
                  <a:cubicBezTo>
                    <a:pt x="518551" y="1976748"/>
                    <a:pt x="259276" y="2026203"/>
                    <a:pt x="0" y="202620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FC672EC9-1A7B-97F5-A8E9-B435C78ED61C}"/>
                </a:ext>
              </a:extLst>
            </p:cNvPr>
            <p:cNvSpPr/>
            <p:nvPr/>
          </p:nvSpPr>
          <p:spPr bwMode="auto">
            <a:xfrm rot="3402873">
              <a:off x="7128452" y="4140149"/>
              <a:ext cx="1340768" cy="495597"/>
            </a:xfrm>
            <a:custGeom>
              <a:avLst/>
              <a:gdLst>
                <a:gd name="connsiteX0" fmla="*/ 144756 w 2026198"/>
                <a:gd name="connsiteY0" fmla="*/ 0 h 748957"/>
                <a:gd name="connsiteX1" fmla="*/ 2026198 w 2026198"/>
                <a:gd name="connsiteY1" fmla="*/ 748957 h 748957"/>
                <a:gd name="connsiteX2" fmla="*/ 0 w 2026198"/>
                <a:gd name="connsiteY2" fmla="*/ 748957 h 748957"/>
                <a:gd name="connsiteX3" fmla="*/ 9274 w 2026198"/>
                <a:gd name="connsiteY3" fmla="*/ 554743 h 748957"/>
                <a:gd name="connsiteX4" fmla="*/ 121852 w 2026198"/>
                <a:gd name="connsiteY4" fmla="*/ 55490 h 748957"/>
                <a:gd name="connsiteX5" fmla="*/ 144756 w 2026198"/>
                <a:gd name="connsiteY5" fmla="*/ 0 h 74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198" h="748957">
                  <a:moveTo>
                    <a:pt x="144756" y="0"/>
                  </a:moveTo>
                  <a:lnTo>
                    <a:pt x="2026198" y="748957"/>
                  </a:lnTo>
                  <a:lnTo>
                    <a:pt x="0" y="748957"/>
                  </a:lnTo>
                  <a:lnTo>
                    <a:pt x="9274" y="554743"/>
                  </a:lnTo>
                  <a:cubicBezTo>
                    <a:pt x="25501" y="385224"/>
                    <a:pt x="63027" y="217359"/>
                    <a:pt x="121852" y="55490"/>
                  </a:cubicBezTo>
                  <a:lnTo>
                    <a:pt x="144756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883964FA-DA31-417A-4410-E558E4BBBAE3}"/>
                </a:ext>
              </a:extLst>
            </p:cNvPr>
            <p:cNvSpPr/>
            <p:nvPr/>
          </p:nvSpPr>
          <p:spPr bwMode="auto">
            <a:xfrm rot="8802873">
              <a:off x="7872337" y="5110438"/>
              <a:ext cx="495857" cy="1340771"/>
            </a:xfrm>
            <a:custGeom>
              <a:avLst/>
              <a:gdLst>
                <a:gd name="connsiteX0" fmla="*/ 0 w 749350"/>
                <a:gd name="connsiteY0" fmla="*/ 2026203 h 2026203"/>
                <a:gd name="connsiteX1" fmla="*/ 0 w 749350"/>
                <a:gd name="connsiteY1" fmla="*/ 0 h 2026203"/>
                <a:gd name="connsiteX2" fmla="*/ 1 w 749350"/>
                <a:gd name="connsiteY2" fmla="*/ 1 h 2026203"/>
                <a:gd name="connsiteX3" fmla="*/ 576888 w 749350"/>
                <a:gd name="connsiteY3" fmla="*/ 83456 h 2026203"/>
                <a:gd name="connsiteX4" fmla="*/ 749350 w 749350"/>
                <a:gd name="connsiteY4" fmla="*/ 143779 h 2026203"/>
                <a:gd name="connsiteX5" fmla="*/ 2 w 749350"/>
                <a:gd name="connsiteY5" fmla="*/ 2026203 h 2026203"/>
                <a:gd name="connsiteX6" fmla="*/ 0 w 749350"/>
                <a:gd name="connsiteY6" fmla="*/ 2026203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9350" h="2026203">
                  <a:moveTo>
                    <a:pt x="0" y="2026203"/>
                  </a:moveTo>
                  <a:lnTo>
                    <a:pt x="0" y="0"/>
                  </a:lnTo>
                  <a:lnTo>
                    <a:pt x="1" y="1"/>
                  </a:lnTo>
                  <a:cubicBezTo>
                    <a:pt x="194457" y="1"/>
                    <a:pt x="388913" y="27819"/>
                    <a:pt x="576888" y="83456"/>
                  </a:cubicBezTo>
                  <a:lnTo>
                    <a:pt x="749350" y="143779"/>
                  </a:lnTo>
                  <a:lnTo>
                    <a:pt x="2" y="2026203"/>
                  </a:lnTo>
                  <a:lnTo>
                    <a:pt x="0" y="2026203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842127E7-AEF1-1015-51B0-114E226C040E}"/>
                </a:ext>
              </a:extLst>
            </p:cNvPr>
            <p:cNvSpPr/>
            <p:nvPr/>
          </p:nvSpPr>
          <p:spPr bwMode="auto">
            <a:xfrm rot="8802873">
              <a:off x="7431109" y="5242331"/>
              <a:ext cx="948068" cy="1245630"/>
            </a:xfrm>
            <a:custGeom>
              <a:avLst/>
              <a:gdLst>
                <a:gd name="connsiteX0" fmla="*/ 0 w 1432742"/>
                <a:gd name="connsiteY0" fmla="*/ 1882424 h 1882424"/>
                <a:gd name="connsiteX1" fmla="*/ 749348 w 1432742"/>
                <a:gd name="connsiteY1" fmla="*/ 0 h 1882424"/>
                <a:gd name="connsiteX2" fmla="*/ 762461 w 1432742"/>
                <a:gd name="connsiteY2" fmla="*/ 4587 h 1882424"/>
                <a:gd name="connsiteX3" fmla="*/ 1432742 w 1432742"/>
                <a:gd name="connsiteY3" fmla="*/ 449682 h 1882424"/>
                <a:gd name="connsiteX4" fmla="*/ 0 w 1432742"/>
                <a:gd name="connsiteY4" fmla="*/ 1882424 h 1882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742" h="1882424">
                  <a:moveTo>
                    <a:pt x="0" y="1882424"/>
                  </a:moveTo>
                  <a:lnTo>
                    <a:pt x="749348" y="0"/>
                  </a:lnTo>
                  <a:lnTo>
                    <a:pt x="762461" y="4587"/>
                  </a:lnTo>
                  <a:cubicBezTo>
                    <a:pt x="1006373" y="103497"/>
                    <a:pt x="1234921" y="251862"/>
                    <a:pt x="1432742" y="449682"/>
                  </a:cubicBezTo>
                  <a:lnTo>
                    <a:pt x="0" y="1882424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3AF30767-8BC1-EEBE-E304-5CB0D53304F1}"/>
                </a:ext>
              </a:extLst>
            </p:cNvPr>
            <p:cNvSpPr/>
            <p:nvPr/>
          </p:nvSpPr>
          <p:spPr bwMode="auto">
            <a:xfrm rot="6102873">
              <a:off x="8317905" y="4792724"/>
              <a:ext cx="495617" cy="1340771"/>
            </a:xfrm>
            <a:custGeom>
              <a:avLst/>
              <a:gdLst>
                <a:gd name="connsiteX0" fmla="*/ 0 w 748987"/>
                <a:gd name="connsiteY0" fmla="*/ 2026198 h 2026202"/>
                <a:gd name="connsiteX1" fmla="*/ 0 w 748987"/>
                <a:gd name="connsiteY1" fmla="*/ 0 h 2026202"/>
                <a:gd name="connsiteX2" fmla="*/ 2 w 748987"/>
                <a:gd name="connsiteY2" fmla="*/ 0 h 2026202"/>
                <a:gd name="connsiteX3" fmla="*/ 696678 w 748987"/>
                <a:gd name="connsiteY3" fmla="*/ 122949 h 2026202"/>
                <a:gd name="connsiteX4" fmla="*/ 748987 w 748987"/>
                <a:gd name="connsiteY4" fmla="*/ 144692 h 2026202"/>
                <a:gd name="connsiteX5" fmla="*/ 3 w 748987"/>
                <a:gd name="connsiteY5" fmla="*/ 2026200 h 2026202"/>
                <a:gd name="connsiteX6" fmla="*/ 1 w 748987"/>
                <a:gd name="connsiteY6" fmla="*/ 2026202 h 2026202"/>
                <a:gd name="connsiteX7" fmla="*/ 0 w 748987"/>
                <a:gd name="connsiteY7" fmla="*/ 2026198 h 2026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8987" h="2026202">
                  <a:moveTo>
                    <a:pt x="0" y="2026198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244792" y="0"/>
                    <a:pt x="479444" y="43409"/>
                    <a:pt x="696678" y="122949"/>
                  </a:cubicBezTo>
                  <a:lnTo>
                    <a:pt x="748987" y="144692"/>
                  </a:lnTo>
                  <a:lnTo>
                    <a:pt x="3" y="2026200"/>
                  </a:lnTo>
                  <a:lnTo>
                    <a:pt x="1" y="2026202"/>
                  </a:lnTo>
                  <a:lnTo>
                    <a:pt x="0" y="202619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80E40453-7420-2EAF-2BEB-732FBB0F1476}"/>
                </a:ext>
              </a:extLst>
            </p:cNvPr>
            <p:cNvSpPr/>
            <p:nvPr/>
          </p:nvSpPr>
          <p:spPr bwMode="auto">
            <a:xfrm rot="6102873">
              <a:off x="7998872" y="5052393"/>
              <a:ext cx="948067" cy="1245024"/>
            </a:xfrm>
            <a:custGeom>
              <a:avLst/>
              <a:gdLst>
                <a:gd name="connsiteX0" fmla="*/ 0 w 1432740"/>
                <a:gd name="connsiteY0" fmla="*/ 1881508 h 1881508"/>
                <a:gd name="connsiteX1" fmla="*/ 748984 w 1432740"/>
                <a:gd name="connsiteY1" fmla="*/ 0 h 1881508"/>
                <a:gd name="connsiteX2" fmla="*/ 856222 w 1432740"/>
                <a:gd name="connsiteY2" fmla="*/ 44573 h 1881508"/>
                <a:gd name="connsiteX3" fmla="*/ 1288852 w 1432740"/>
                <a:gd name="connsiteY3" fmla="*/ 317994 h 1881508"/>
                <a:gd name="connsiteX4" fmla="*/ 1432740 w 1432740"/>
                <a:gd name="connsiteY4" fmla="*/ 448768 h 1881508"/>
                <a:gd name="connsiteX5" fmla="*/ 0 w 1432740"/>
                <a:gd name="connsiteY5" fmla="*/ 1881508 h 1881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740" h="1881508">
                  <a:moveTo>
                    <a:pt x="0" y="1881508"/>
                  </a:moveTo>
                  <a:lnTo>
                    <a:pt x="748984" y="0"/>
                  </a:lnTo>
                  <a:lnTo>
                    <a:pt x="856222" y="44573"/>
                  </a:lnTo>
                  <a:cubicBezTo>
                    <a:pt x="1012276" y="117437"/>
                    <a:pt x="1157509" y="209600"/>
                    <a:pt x="1288852" y="317994"/>
                  </a:cubicBezTo>
                  <a:lnTo>
                    <a:pt x="1432740" y="448768"/>
                  </a:lnTo>
                  <a:lnTo>
                    <a:pt x="0" y="188150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AFC78636-DAF1-AB95-DC6D-7D7319691830}"/>
                </a:ext>
              </a:extLst>
            </p:cNvPr>
            <p:cNvSpPr/>
            <p:nvPr/>
          </p:nvSpPr>
          <p:spPr bwMode="auto">
            <a:xfrm rot="6102873">
              <a:off x="6786438" y="4807792"/>
              <a:ext cx="948069" cy="1231417"/>
            </a:xfrm>
            <a:custGeom>
              <a:avLst/>
              <a:gdLst>
                <a:gd name="connsiteX0" fmla="*/ 0 w 1432743"/>
                <a:gd name="connsiteY0" fmla="*/ 0 h 1860945"/>
                <a:gd name="connsiteX1" fmla="*/ 1 w 1432743"/>
                <a:gd name="connsiteY1" fmla="*/ 1 h 1860945"/>
                <a:gd name="connsiteX2" fmla="*/ 1432743 w 1432743"/>
                <a:gd name="connsiteY2" fmla="*/ 1432742 h 1860945"/>
                <a:gd name="connsiteX3" fmla="*/ 965810 w 1432743"/>
                <a:gd name="connsiteY3" fmla="*/ 1781651 h 1860945"/>
                <a:gd name="connsiteX4" fmla="*/ 801206 w 1432743"/>
                <a:gd name="connsiteY4" fmla="*/ 1860945 h 1860945"/>
                <a:gd name="connsiteX5" fmla="*/ 0 w 1432743"/>
                <a:gd name="connsiteY5" fmla="*/ 0 h 1860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743" h="1860945">
                  <a:moveTo>
                    <a:pt x="0" y="0"/>
                  </a:moveTo>
                  <a:lnTo>
                    <a:pt x="1" y="1"/>
                  </a:lnTo>
                  <a:lnTo>
                    <a:pt x="1432743" y="1432742"/>
                  </a:lnTo>
                  <a:cubicBezTo>
                    <a:pt x="1295242" y="1570243"/>
                    <a:pt x="1138070" y="1688074"/>
                    <a:pt x="965810" y="1781651"/>
                  </a:cubicBezTo>
                  <a:lnTo>
                    <a:pt x="801206" y="186094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FCEFAF01-2DD7-B984-D416-35FE68A0D136}"/>
                </a:ext>
              </a:extLst>
            </p:cNvPr>
            <p:cNvSpPr/>
            <p:nvPr/>
          </p:nvSpPr>
          <p:spPr bwMode="auto">
            <a:xfrm rot="6102873">
              <a:off x="6984274" y="4537416"/>
              <a:ext cx="530172" cy="1340772"/>
            </a:xfrm>
            <a:custGeom>
              <a:avLst/>
              <a:gdLst>
                <a:gd name="connsiteX0" fmla="*/ 0 w 801207"/>
                <a:gd name="connsiteY0" fmla="*/ 2026204 h 2026204"/>
                <a:gd name="connsiteX1" fmla="*/ 0 w 801207"/>
                <a:gd name="connsiteY1" fmla="*/ 0 h 2026204"/>
                <a:gd name="connsiteX2" fmla="*/ 1 w 801207"/>
                <a:gd name="connsiteY2" fmla="*/ 1 h 2026204"/>
                <a:gd name="connsiteX3" fmla="*/ 801207 w 801207"/>
                <a:gd name="connsiteY3" fmla="*/ 1860946 h 2026204"/>
                <a:gd name="connsiteX4" fmla="*/ 788692 w 801207"/>
                <a:gd name="connsiteY4" fmla="*/ 1866975 h 2026204"/>
                <a:gd name="connsiteX5" fmla="*/ 3 w 801207"/>
                <a:gd name="connsiteY5" fmla="*/ 2026204 h 2026204"/>
                <a:gd name="connsiteX6" fmla="*/ 0 w 801207"/>
                <a:gd name="connsiteY6" fmla="*/ 2026204 h 20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1207" h="2026204">
                  <a:moveTo>
                    <a:pt x="0" y="2026204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801207" y="1860946"/>
                  </a:lnTo>
                  <a:lnTo>
                    <a:pt x="788692" y="1866975"/>
                  </a:lnTo>
                  <a:cubicBezTo>
                    <a:pt x="546280" y="1969506"/>
                    <a:pt x="279762" y="2026204"/>
                    <a:pt x="3" y="2026204"/>
                  </a:cubicBezTo>
                  <a:lnTo>
                    <a:pt x="0" y="2026204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E4306C4-7FCB-B8D1-9427-0628083906C6}"/>
                </a:ext>
              </a:extLst>
            </p:cNvPr>
            <p:cNvSpPr/>
            <p:nvPr/>
          </p:nvSpPr>
          <p:spPr bwMode="auto">
            <a:xfrm rot="6102873">
              <a:off x="7105636" y="4035144"/>
              <a:ext cx="495742" cy="1340769"/>
            </a:xfrm>
            <a:custGeom>
              <a:avLst/>
              <a:gdLst>
                <a:gd name="connsiteX0" fmla="*/ 0 w 749176"/>
                <a:gd name="connsiteY0" fmla="*/ 1881991 h 2026200"/>
                <a:gd name="connsiteX1" fmla="*/ 749176 w 749176"/>
                <a:gd name="connsiteY1" fmla="*/ 0 h 2026200"/>
                <a:gd name="connsiteX2" fmla="*/ 749176 w 749176"/>
                <a:gd name="connsiteY2" fmla="*/ 2026200 h 2026200"/>
                <a:gd name="connsiteX3" fmla="*/ 542011 w 749176"/>
                <a:gd name="connsiteY3" fmla="*/ 2015739 h 2026200"/>
                <a:gd name="connsiteX4" fmla="*/ 29294 w 749176"/>
                <a:gd name="connsiteY4" fmla="*/ 1894591 h 2026200"/>
                <a:gd name="connsiteX5" fmla="*/ 0 w 749176"/>
                <a:gd name="connsiteY5" fmla="*/ 1881991 h 202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9176" h="2026200">
                  <a:moveTo>
                    <a:pt x="0" y="1881991"/>
                  </a:moveTo>
                  <a:lnTo>
                    <a:pt x="749176" y="0"/>
                  </a:lnTo>
                  <a:lnTo>
                    <a:pt x="749176" y="2026200"/>
                  </a:lnTo>
                  <a:lnTo>
                    <a:pt x="542011" y="2015739"/>
                  </a:lnTo>
                  <a:cubicBezTo>
                    <a:pt x="363209" y="1997580"/>
                    <a:pt x="191280" y="1956174"/>
                    <a:pt x="29294" y="1894591"/>
                  </a:cubicBezTo>
                  <a:lnTo>
                    <a:pt x="0" y="188199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48BEBDD3-21DD-CC19-0288-0D16872550AF}"/>
                </a:ext>
              </a:extLst>
            </p:cNvPr>
            <p:cNvSpPr/>
            <p:nvPr/>
          </p:nvSpPr>
          <p:spPr bwMode="auto">
            <a:xfrm rot="6102873">
              <a:off x="6972112" y="3871090"/>
              <a:ext cx="948069" cy="1245346"/>
            </a:xfrm>
            <a:custGeom>
              <a:avLst/>
              <a:gdLst>
                <a:gd name="connsiteX0" fmla="*/ 0 w 1432742"/>
                <a:gd name="connsiteY0" fmla="*/ 1432741 h 1881995"/>
                <a:gd name="connsiteX1" fmla="*/ 1432741 w 1432742"/>
                <a:gd name="connsiteY1" fmla="*/ 0 h 1881995"/>
                <a:gd name="connsiteX2" fmla="*/ 1432742 w 1432742"/>
                <a:gd name="connsiteY2" fmla="*/ 0 h 1881995"/>
                <a:gd name="connsiteX3" fmla="*/ 1432742 w 1432742"/>
                <a:gd name="connsiteY3" fmla="*/ 4 h 1881995"/>
                <a:gd name="connsiteX4" fmla="*/ 683566 w 1432742"/>
                <a:gd name="connsiteY4" fmla="*/ 1881995 h 1881995"/>
                <a:gd name="connsiteX5" fmla="*/ 554301 w 1432742"/>
                <a:gd name="connsiteY5" fmla="*/ 1826399 h 1881995"/>
                <a:gd name="connsiteX6" fmla="*/ 2 w 1432742"/>
                <a:gd name="connsiteY6" fmla="*/ 1432743 h 1881995"/>
                <a:gd name="connsiteX7" fmla="*/ 0 w 1432742"/>
                <a:gd name="connsiteY7" fmla="*/ 1432741 h 1881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2742" h="1881995">
                  <a:moveTo>
                    <a:pt x="0" y="1432741"/>
                  </a:moveTo>
                  <a:lnTo>
                    <a:pt x="1432741" y="0"/>
                  </a:lnTo>
                  <a:lnTo>
                    <a:pt x="1432742" y="0"/>
                  </a:lnTo>
                  <a:lnTo>
                    <a:pt x="1432742" y="4"/>
                  </a:lnTo>
                  <a:lnTo>
                    <a:pt x="683566" y="1881995"/>
                  </a:lnTo>
                  <a:lnTo>
                    <a:pt x="554301" y="1826399"/>
                  </a:lnTo>
                  <a:cubicBezTo>
                    <a:pt x="347613" y="1726806"/>
                    <a:pt x="160421" y="1593161"/>
                    <a:pt x="2" y="1432743"/>
                  </a:cubicBezTo>
                  <a:lnTo>
                    <a:pt x="0" y="143274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AFD3E6F6-D280-A00F-0669-C60B64A8C7AC}"/>
              </a:ext>
            </a:extLst>
          </p:cNvPr>
          <p:cNvGrpSpPr/>
          <p:nvPr/>
        </p:nvGrpSpPr>
        <p:grpSpPr>
          <a:xfrm>
            <a:off x="544103" y="3629051"/>
            <a:ext cx="2942501" cy="2942084"/>
            <a:chOff x="544103" y="3629051"/>
            <a:chExt cx="2942501" cy="2942084"/>
          </a:xfrm>
          <a:solidFill>
            <a:schemeClr val="bg1"/>
          </a:solidFill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34E919D8-D71E-A0E9-9A1F-4F7530A48ABA}"/>
                </a:ext>
              </a:extLst>
            </p:cNvPr>
            <p:cNvSpPr/>
            <p:nvPr/>
          </p:nvSpPr>
          <p:spPr bwMode="auto">
            <a:xfrm rot="1348034">
              <a:off x="1359457" y="3629051"/>
              <a:ext cx="948068" cy="1340771"/>
            </a:xfrm>
            <a:custGeom>
              <a:avLst/>
              <a:gdLst>
                <a:gd name="connsiteX0" fmla="*/ 0 w 1432741"/>
                <a:gd name="connsiteY0" fmla="*/ 593461 h 2026203"/>
                <a:gd name="connsiteX1" fmla="*/ 1432741 w 1432741"/>
                <a:gd name="connsiteY1" fmla="*/ 0 h 2026203"/>
                <a:gd name="connsiteX2" fmla="*/ 1432741 w 1432741"/>
                <a:gd name="connsiteY2" fmla="*/ 2026203 h 2026203"/>
                <a:gd name="connsiteX3" fmla="*/ 0 w 1432741"/>
                <a:gd name="connsiteY3" fmla="*/ 593461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2741" h="2026203">
                  <a:moveTo>
                    <a:pt x="0" y="593461"/>
                  </a:moveTo>
                  <a:cubicBezTo>
                    <a:pt x="395640" y="197820"/>
                    <a:pt x="914191" y="0"/>
                    <a:pt x="1432741" y="0"/>
                  </a:cubicBezTo>
                  <a:lnTo>
                    <a:pt x="1432741" y="2026203"/>
                  </a:lnTo>
                  <a:lnTo>
                    <a:pt x="0" y="59346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92D36032-9417-B569-DDA5-974CD252C704}"/>
                </a:ext>
              </a:extLst>
            </p:cNvPr>
            <p:cNvSpPr/>
            <p:nvPr/>
          </p:nvSpPr>
          <p:spPr bwMode="auto">
            <a:xfrm rot="1348034">
              <a:off x="1723182" y="5230364"/>
              <a:ext cx="948069" cy="1340771"/>
            </a:xfrm>
            <a:custGeom>
              <a:avLst/>
              <a:gdLst>
                <a:gd name="connsiteX0" fmla="*/ 0 w 1432742"/>
                <a:gd name="connsiteY0" fmla="*/ 0 h 2026203"/>
                <a:gd name="connsiteX1" fmla="*/ 1432742 w 1432742"/>
                <a:gd name="connsiteY1" fmla="*/ 1432742 h 2026203"/>
                <a:gd name="connsiteX2" fmla="*/ 0 w 1432742"/>
                <a:gd name="connsiteY2" fmla="*/ 2026203 h 2026203"/>
                <a:gd name="connsiteX3" fmla="*/ 0 w 1432742"/>
                <a:gd name="connsiteY3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2742" h="2026203">
                  <a:moveTo>
                    <a:pt x="0" y="0"/>
                  </a:moveTo>
                  <a:lnTo>
                    <a:pt x="1432742" y="1432742"/>
                  </a:lnTo>
                  <a:cubicBezTo>
                    <a:pt x="1037102" y="1828382"/>
                    <a:pt x="518551" y="2026203"/>
                    <a:pt x="0" y="202620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FFCFA650-D444-95AF-A0F1-F4FA049C3AA8}"/>
                </a:ext>
              </a:extLst>
            </p:cNvPr>
            <p:cNvSpPr/>
            <p:nvPr/>
          </p:nvSpPr>
          <p:spPr bwMode="auto">
            <a:xfrm rot="1348034">
              <a:off x="906620" y="3931813"/>
              <a:ext cx="1340770" cy="948066"/>
            </a:xfrm>
            <a:custGeom>
              <a:avLst/>
              <a:gdLst>
                <a:gd name="connsiteX0" fmla="*/ 593463 w 2026201"/>
                <a:gd name="connsiteY0" fmla="*/ 0 h 1432739"/>
                <a:gd name="connsiteX1" fmla="*/ 2026201 w 2026201"/>
                <a:gd name="connsiteY1" fmla="*/ 1432739 h 1432739"/>
                <a:gd name="connsiteX2" fmla="*/ 0 w 2026201"/>
                <a:gd name="connsiteY2" fmla="*/ 1432739 h 1432739"/>
                <a:gd name="connsiteX3" fmla="*/ 9274 w 2026201"/>
                <a:gd name="connsiteY3" fmla="*/ 1238526 h 1432739"/>
                <a:gd name="connsiteX4" fmla="*/ 593463 w 2026201"/>
                <a:gd name="connsiteY4" fmla="*/ 0 h 1432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6201" h="1432739">
                  <a:moveTo>
                    <a:pt x="593463" y="0"/>
                  </a:moveTo>
                  <a:lnTo>
                    <a:pt x="2026201" y="1432739"/>
                  </a:lnTo>
                  <a:lnTo>
                    <a:pt x="0" y="1432739"/>
                  </a:lnTo>
                  <a:lnTo>
                    <a:pt x="9274" y="1238526"/>
                  </a:lnTo>
                  <a:cubicBezTo>
                    <a:pt x="52547" y="786474"/>
                    <a:pt x="247276" y="346186"/>
                    <a:pt x="593463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68E80483-5A07-140E-C9E4-68AA407D54DE}"/>
                </a:ext>
              </a:extLst>
            </p:cNvPr>
            <p:cNvSpPr/>
            <p:nvPr/>
          </p:nvSpPr>
          <p:spPr bwMode="auto">
            <a:xfrm rot="6748034">
              <a:off x="1979667" y="5123952"/>
              <a:ext cx="948069" cy="1340771"/>
            </a:xfrm>
            <a:custGeom>
              <a:avLst/>
              <a:gdLst>
                <a:gd name="connsiteX0" fmla="*/ 0 w 1432743"/>
                <a:gd name="connsiteY0" fmla="*/ 2026203 h 2026203"/>
                <a:gd name="connsiteX1" fmla="*/ 0 w 1432743"/>
                <a:gd name="connsiteY1" fmla="*/ 0 h 2026203"/>
                <a:gd name="connsiteX2" fmla="*/ 1 w 1432743"/>
                <a:gd name="connsiteY2" fmla="*/ 0 h 2026203"/>
                <a:gd name="connsiteX3" fmla="*/ 1432743 w 1432743"/>
                <a:gd name="connsiteY3" fmla="*/ 593461 h 2026203"/>
                <a:gd name="connsiteX4" fmla="*/ 1 w 1432743"/>
                <a:gd name="connsiteY4" fmla="*/ 2026203 h 2026203"/>
                <a:gd name="connsiteX5" fmla="*/ 0 w 1432743"/>
                <a:gd name="connsiteY5" fmla="*/ 2026203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743" h="2026203">
                  <a:moveTo>
                    <a:pt x="0" y="2026203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518551" y="0"/>
                    <a:pt x="1037102" y="197820"/>
                    <a:pt x="1432743" y="593461"/>
                  </a:cubicBezTo>
                  <a:lnTo>
                    <a:pt x="1" y="2026203"/>
                  </a:lnTo>
                  <a:lnTo>
                    <a:pt x="0" y="2026203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92ECA056-1BA9-BBAA-C2BF-891021F8477C}"/>
                </a:ext>
              </a:extLst>
            </p:cNvPr>
            <p:cNvSpPr/>
            <p:nvPr/>
          </p:nvSpPr>
          <p:spPr bwMode="auto">
            <a:xfrm rot="4048034">
              <a:off x="2342184" y="4610653"/>
              <a:ext cx="948069" cy="1340771"/>
            </a:xfrm>
            <a:custGeom>
              <a:avLst/>
              <a:gdLst>
                <a:gd name="connsiteX0" fmla="*/ 0 w 1432743"/>
                <a:gd name="connsiteY0" fmla="*/ 2026202 h 2026203"/>
                <a:gd name="connsiteX1" fmla="*/ 0 w 1432743"/>
                <a:gd name="connsiteY1" fmla="*/ 1 h 2026203"/>
                <a:gd name="connsiteX2" fmla="*/ 2 w 1432743"/>
                <a:gd name="connsiteY2" fmla="*/ 1 h 2026203"/>
                <a:gd name="connsiteX3" fmla="*/ 1288855 w 1432743"/>
                <a:gd name="connsiteY3" fmla="*/ 462687 h 2026203"/>
                <a:gd name="connsiteX4" fmla="*/ 1432743 w 1432743"/>
                <a:gd name="connsiteY4" fmla="*/ 593461 h 2026203"/>
                <a:gd name="connsiteX5" fmla="*/ 1 w 1432743"/>
                <a:gd name="connsiteY5" fmla="*/ 2026203 h 2026203"/>
                <a:gd name="connsiteX6" fmla="*/ 0 w 1432743"/>
                <a:gd name="connsiteY6" fmla="*/ 2026202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2743" h="2026203">
                  <a:moveTo>
                    <a:pt x="0" y="2026202"/>
                  </a:moveTo>
                  <a:lnTo>
                    <a:pt x="0" y="1"/>
                  </a:lnTo>
                  <a:lnTo>
                    <a:pt x="2" y="1"/>
                  </a:lnTo>
                  <a:cubicBezTo>
                    <a:pt x="489582" y="0"/>
                    <a:pt x="938608" y="173637"/>
                    <a:pt x="1288855" y="462687"/>
                  </a:cubicBezTo>
                  <a:lnTo>
                    <a:pt x="1432743" y="593461"/>
                  </a:lnTo>
                  <a:lnTo>
                    <a:pt x="1" y="2026203"/>
                  </a:lnTo>
                  <a:lnTo>
                    <a:pt x="0" y="202620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F1387BB8-7301-A660-2527-9C098756EDB1}"/>
                </a:ext>
              </a:extLst>
            </p:cNvPr>
            <p:cNvSpPr/>
            <p:nvPr/>
          </p:nvSpPr>
          <p:spPr bwMode="auto">
            <a:xfrm rot="4048034">
              <a:off x="1978874" y="3734960"/>
              <a:ext cx="948067" cy="1340770"/>
            </a:xfrm>
            <a:custGeom>
              <a:avLst/>
              <a:gdLst>
                <a:gd name="connsiteX0" fmla="*/ 0 w 1432740"/>
                <a:gd name="connsiteY0" fmla="*/ 593461 h 2026201"/>
                <a:gd name="connsiteX1" fmla="*/ 1225575 w 1432740"/>
                <a:gd name="connsiteY1" fmla="*/ 10461 h 2026201"/>
                <a:gd name="connsiteX2" fmla="*/ 1432740 w 1432740"/>
                <a:gd name="connsiteY2" fmla="*/ 0 h 2026201"/>
                <a:gd name="connsiteX3" fmla="*/ 1432740 w 1432740"/>
                <a:gd name="connsiteY3" fmla="*/ 2026201 h 2026201"/>
                <a:gd name="connsiteX4" fmla="*/ 0 w 1432740"/>
                <a:gd name="connsiteY4" fmla="*/ 593461 h 2026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2740" h="2026201">
                  <a:moveTo>
                    <a:pt x="0" y="593461"/>
                  </a:moveTo>
                  <a:cubicBezTo>
                    <a:pt x="320837" y="272624"/>
                    <a:pt x="748770" y="58883"/>
                    <a:pt x="1225575" y="10461"/>
                  </a:cubicBezTo>
                  <a:lnTo>
                    <a:pt x="1432740" y="0"/>
                  </a:lnTo>
                  <a:lnTo>
                    <a:pt x="1432740" y="2026201"/>
                  </a:lnTo>
                  <a:lnTo>
                    <a:pt x="0" y="59346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0C128796-A888-E69D-40F8-9BE0D1F60A73}"/>
                </a:ext>
              </a:extLst>
            </p:cNvPr>
            <p:cNvSpPr/>
            <p:nvPr/>
          </p:nvSpPr>
          <p:spPr bwMode="auto">
            <a:xfrm rot="4048034">
              <a:off x="1103764" y="5124453"/>
              <a:ext cx="948070" cy="1340771"/>
            </a:xfrm>
            <a:custGeom>
              <a:avLst/>
              <a:gdLst>
                <a:gd name="connsiteX0" fmla="*/ 0 w 1432744"/>
                <a:gd name="connsiteY0" fmla="*/ 2026203 h 2026203"/>
                <a:gd name="connsiteX1" fmla="*/ 0 w 1432744"/>
                <a:gd name="connsiteY1" fmla="*/ 0 h 2026203"/>
                <a:gd name="connsiteX2" fmla="*/ 2 w 1432744"/>
                <a:gd name="connsiteY2" fmla="*/ 1 h 2026203"/>
                <a:gd name="connsiteX3" fmla="*/ 1432744 w 1432744"/>
                <a:gd name="connsiteY3" fmla="*/ 1432742 h 2026203"/>
                <a:gd name="connsiteX4" fmla="*/ 3 w 1432744"/>
                <a:gd name="connsiteY4" fmla="*/ 2026203 h 2026203"/>
                <a:gd name="connsiteX5" fmla="*/ 0 w 1432744"/>
                <a:gd name="connsiteY5" fmla="*/ 2026203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2744" h="2026203">
                  <a:moveTo>
                    <a:pt x="0" y="2026203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1432744" y="1432742"/>
                  </a:lnTo>
                  <a:cubicBezTo>
                    <a:pt x="1066075" y="1799412"/>
                    <a:pt x="559522" y="2026203"/>
                    <a:pt x="3" y="2026203"/>
                  </a:cubicBezTo>
                  <a:lnTo>
                    <a:pt x="0" y="2026203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BCC5F34D-5418-DBAA-703F-C64308F9CA97}"/>
                </a:ext>
              </a:extLst>
            </p:cNvPr>
            <p:cNvSpPr/>
            <p:nvPr/>
          </p:nvSpPr>
          <p:spPr bwMode="auto">
            <a:xfrm rot="4048034">
              <a:off x="740454" y="4248759"/>
              <a:ext cx="948069" cy="1340771"/>
            </a:xfrm>
            <a:custGeom>
              <a:avLst/>
              <a:gdLst>
                <a:gd name="connsiteX0" fmla="*/ 0 w 1432742"/>
                <a:gd name="connsiteY0" fmla="*/ 1432740 h 2026203"/>
                <a:gd name="connsiteX1" fmla="*/ 1432741 w 1432742"/>
                <a:gd name="connsiteY1" fmla="*/ 0 h 2026203"/>
                <a:gd name="connsiteX2" fmla="*/ 1432742 w 1432742"/>
                <a:gd name="connsiteY2" fmla="*/ 0 h 2026203"/>
                <a:gd name="connsiteX3" fmla="*/ 1432742 w 1432742"/>
                <a:gd name="connsiteY3" fmla="*/ 2026203 h 2026203"/>
                <a:gd name="connsiteX4" fmla="*/ 1225577 w 1432742"/>
                <a:gd name="connsiteY4" fmla="*/ 2015742 h 2026203"/>
                <a:gd name="connsiteX5" fmla="*/ 2 w 1432742"/>
                <a:gd name="connsiteY5" fmla="*/ 1432742 h 2026203"/>
                <a:gd name="connsiteX6" fmla="*/ 0 w 1432742"/>
                <a:gd name="connsiteY6" fmla="*/ 143274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2742" h="2026203">
                  <a:moveTo>
                    <a:pt x="0" y="1432740"/>
                  </a:moveTo>
                  <a:lnTo>
                    <a:pt x="1432741" y="0"/>
                  </a:lnTo>
                  <a:lnTo>
                    <a:pt x="1432742" y="0"/>
                  </a:lnTo>
                  <a:lnTo>
                    <a:pt x="1432742" y="2026203"/>
                  </a:lnTo>
                  <a:lnTo>
                    <a:pt x="1225577" y="2015742"/>
                  </a:lnTo>
                  <a:cubicBezTo>
                    <a:pt x="748772" y="1967320"/>
                    <a:pt x="320839" y="1753579"/>
                    <a:pt x="2" y="1432742"/>
                  </a:cubicBezTo>
                  <a:lnTo>
                    <a:pt x="0" y="143274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C2899599-A993-83E1-AC3C-EDFF5B1D12BF}"/>
              </a:ext>
            </a:extLst>
          </p:cNvPr>
          <p:cNvGrpSpPr/>
          <p:nvPr/>
        </p:nvGrpSpPr>
        <p:grpSpPr>
          <a:xfrm>
            <a:off x="3633444" y="854185"/>
            <a:ext cx="2681543" cy="2681543"/>
            <a:chOff x="3633444" y="854185"/>
            <a:chExt cx="2681543" cy="2681543"/>
          </a:xfrm>
          <a:solidFill>
            <a:schemeClr val="bg1"/>
          </a:solidFill>
        </p:grpSpPr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2CD0C8EF-912E-1304-55CE-6A058485FED7}"/>
                </a:ext>
              </a:extLst>
            </p:cNvPr>
            <p:cNvSpPr/>
            <p:nvPr/>
          </p:nvSpPr>
          <p:spPr bwMode="auto">
            <a:xfrm rot="2700000">
              <a:off x="3829796" y="1720921"/>
              <a:ext cx="1340771" cy="1"/>
            </a:xfrm>
            <a:custGeom>
              <a:avLst/>
              <a:gdLst>
                <a:gd name="connsiteX0" fmla="*/ 0 w 2026203"/>
                <a:gd name="connsiteY0" fmla="*/ 0 h 2"/>
                <a:gd name="connsiteX1" fmla="*/ 2026203 w 2026203"/>
                <a:gd name="connsiteY1" fmla="*/ 1 h 2"/>
                <a:gd name="connsiteX2" fmla="*/ 2026203 w 2026203"/>
                <a:gd name="connsiteY2" fmla="*/ 1 h 2"/>
                <a:gd name="connsiteX3" fmla="*/ 0 w 2026203"/>
                <a:gd name="connsiteY3" fmla="*/ 2 h 2"/>
                <a:gd name="connsiteX4" fmla="*/ 0 w 2026203"/>
                <a:gd name="connsiteY4" fmla="*/ 1 h 2"/>
                <a:gd name="connsiteX5" fmla="*/ 0 w 2026203"/>
                <a:gd name="connsiteY5" fmla="*/ 0 h 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3" h="2">
                  <a:moveTo>
                    <a:pt x="0" y="0"/>
                  </a:moveTo>
                  <a:lnTo>
                    <a:pt x="2026203" y="1"/>
                  </a:lnTo>
                  <a:lnTo>
                    <a:pt x="2026203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D79F8519-3669-1273-4669-C15F148400EB}"/>
                </a:ext>
              </a:extLst>
            </p:cNvPr>
            <p:cNvSpPr/>
            <p:nvPr/>
          </p:nvSpPr>
          <p:spPr bwMode="auto">
            <a:xfrm rot="2700000">
              <a:off x="5448249" y="1050537"/>
              <a:ext cx="0" cy="1340771"/>
            </a:xfrm>
            <a:custGeom>
              <a:avLst/>
              <a:gdLst>
                <a:gd name="connsiteX0" fmla="*/ 0 w 0"/>
                <a:gd name="connsiteY0" fmla="*/ 0 h 2026203"/>
                <a:gd name="connsiteX1" fmla="*/ 0 w 0"/>
                <a:gd name="connsiteY1" fmla="*/ 0 h 2026203"/>
                <a:gd name="connsiteX2" fmla="*/ 0 w 0"/>
                <a:gd name="connsiteY2" fmla="*/ 2026203 h 2026203"/>
                <a:gd name="connsiteX3" fmla="*/ 0 w 0"/>
                <a:gd name="connsiteY3" fmla="*/ 2026203 h 2026203"/>
                <a:gd name="connsiteX4" fmla="*/ 0 w 0"/>
                <a:gd name="connsiteY4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2026203">
                  <a:moveTo>
                    <a:pt x="0" y="0"/>
                  </a:moveTo>
                  <a:lnTo>
                    <a:pt x="0" y="0"/>
                  </a:lnTo>
                  <a:lnTo>
                    <a:pt x="0" y="2026203"/>
                  </a:lnTo>
                  <a:lnTo>
                    <a:pt x="0" y="20262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FB2FBAB-5798-AA7B-EF9C-6DBB1811E3FB}"/>
                </a:ext>
              </a:extLst>
            </p:cNvPr>
            <p:cNvSpPr/>
            <p:nvPr/>
          </p:nvSpPr>
          <p:spPr bwMode="auto">
            <a:xfrm rot="2700000">
              <a:off x="4500181" y="1998605"/>
              <a:ext cx="0" cy="1340771"/>
            </a:xfrm>
            <a:custGeom>
              <a:avLst/>
              <a:gdLst>
                <a:gd name="connsiteX0" fmla="*/ 0 w 0"/>
                <a:gd name="connsiteY0" fmla="*/ 0 h 2026203"/>
                <a:gd name="connsiteX1" fmla="*/ 0 w 0"/>
                <a:gd name="connsiteY1" fmla="*/ 0 h 2026203"/>
                <a:gd name="connsiteX2" fmla="*/ 0 w 0"/>
                <a:gd name="connsiteY2" fmla="*/ 2026203 h 2026203"/>
                <a:gd name="connsiteX3" fmla="*/ 0 w 0"/>
                <a:gd name="connsiteY3" fmla="*/ 2026203 h 2026203"/>
                <a:gd name="connsiteX4" fmla="*/ 0 w 0"/>
                <a:gd name="connsiteY4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2026203">
                  <a:moveTo>
                    <a:pt x="0" y="0"/>
                  </a:moveTo>
                  <a:lnTo>
                    <a:pt x="0" y="0"/>
                  </a:lnTo>
                  <a:lnTo>
                    <a:pt x="0" y="2026203"/>
                  </a:lnTo>
                  <a:lnTo>
                    <a:pt x="0" y="20262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1DB7B533-736F-C231-1088-A3A216E00708}"/>
                </a:ext>
              </a:extLst>
            </p:cNvPr>
            <p:cNvSpPr/>
            <p:nvPr/>
          </p:nvSpPr>
          <p:spPr bwMode="auto">
            <a:xfrm rot="2700000">
              <a:off x="4777864" y="2668990"/>
              <a:ext cx="1340771" cy="0"/>
            </a:xfrm>
            <a:custGeom>
              <a:avLst/>
              <a:gdLst>
                <a:gd name="connsiteX0" fmla="*/ 0 w 2026203"/>
                <a:gd name="connsiteY0" fmla="*/ 0 h 0"/>
                <a:gd name="connsiteX1" fmla="*/ 2026203 w 2026203"/>
                <a:gd name="connsiteY1" fmla="*/ 0 h 0"/>
                <a:gd name="connsiteX2" fmla="*/ 2026203 w 2026203"/>
                <a:gd name="connsiteY2" fmla="*/ 0 h 0"/>
                <a:gd name="connsiteX3" fmla="*/ 2026203 w 2026203"/>
                <a:gd name="connsiteY3" fmla="*/ 0 h 0"/>
                <a:gd name="connsiteX4" fmla="*/ 0 w 2026203"/>
                <a:gd name="connsiteY4" fmla="*/ 0 h 0"/>
                <a:gd name="connsiteX5" fmla="*/ 0 w 2026203"/>
                <a:gd name="connsiteY5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3">
                  <a:moveTo>
                    <a:pt x="0" y="0"/>
                  </a:moveTo>
                  <a:lnTo>
                    <a:pt x="2026203" y="0"/>
                  </a:lnTo>
                  <a:lnTo>
                    <a:pt x="2026203" y="0"/>
                  </a:lnTo>
                  <a:lnTo>
                    <a:pt x="202620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D4948BC6-0088-8C03-DB11-A4E23354237E}"/>
                </a:ext>
              </a:extLst>
            </p:cNvPr>
            <p:cNvSpPr/>
            <p:nvPr/>
          </p:nvSpPr>
          <p:spPr bwMode="auto">
            <a:xfrm>
              <a:off x="4026147" y="2194956"/>
              <a:ext cx="1896137" cy="1340772"/>
            </a:xfrm>
            <a:custGeom>
              <a:avLst/>
              <a:gdLst>
                <a:gd name="connsiteX0" fmla="*/ 1432742 w 2865484"/>
                <a:gd name="connsiteY0" fmla="*/ 0 h 2026204"/>
                <a:gd name="connsiteX1" fmla="*/ 2865484 w 2865484"/>
                <a:gd name="connsiteY1" fmla="*/ 1432743 h 2026204"/>
                <a:gd name="connsiteX2" fmla="*/ 2721594 w 2865484"/>
                <a:gd name="connsiteY2" fmla="*/ 1563518 h 2026204"/>
                <a:gd name="connsiteX3" fmla="*/ 1432742 w 2865484"/>
                <a:gd name="connsiteY3" fmla="*/ 2026204 h 2026204"/>
                <a:gd name="connsiteX4" fmla="*/ 143889 w 2865484"/>
                <a:gd name="connsiteY4" fmla="*/ 1563518 h 2026204"/>
                <a:gd name="connsiteX5" fmla="*/ 0 w 2865484"/>
                <a:gd name="connsiteY5" fmla="*/ 1432743 h 20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5484" h="2026204">
                  <a:moveTo>
                    <a:pt x="1432742" y="0"/>
                  </a:moveTo>
                  <a:lnTo>
                    <a:pt x="2865484" y="1432743"/>
                  </a:lnTo>
                  <a:lnTo>
                    <a:pt x="2721594" y="1563518"/>
                  </a:lnTo>
                  <a:cubicBezTo>
                    <a:pt x="2371347" y="1852568"/>
                    <a:pt x="1922322" y="2026203"/>
                    <a:pt x="1432742" y="2026204"/>
                  </a:cubicBezTo>
                  <a:cubicBezTo>
                    <a:pt x="943160" y="2026204"/>
                    <a:pt x="494136" y="1852568"/>
                    <a:pt x="143889" y="1563518"/>
                  </a:cubicBezTo>
                  <a:lnTo>
                    <a:pt x="0" y="1432743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E52FF33B-F7C5-2371-34D4-273913092ADE}"/>
                </a:ext>
              </a:extLst>
            </p:cNvPr>
            <p:cNvSpPr/>
            <p:nvPr/>
          </p:nvSpPr>
          <p:spPr bwMode="auto">
            <a:xfrm>
              <a:off x="4974215" y="1246888"/>
              <a:ext cx="1340772" cy="1896137"/>
            </a:xfrm>
            <a:custGeom>
              <a:avLst/>
              <a:gdLst>
                <a:gd name="connsiteX0" fmla="*/ 1432743 w 2026204"/>
                <a:gd name="connsiteY0" fmla="*/ 0 h 2865484"/>
                <a:gd name="connsiteX1" fmla="*/ 1563518 w 2026204"/>
                <a:gd name="connsiteY1" fmla="*/ 143889 h 2865484"/>
                <a:gd name="connsiteX2" fmla="*/ 2026204 w 2026204"/>
                <a:gd name="connsiteY2" fmla="*/ 1432742 h 2865484"/>
                <a:gd name="connsiteX3" fmla="*/ 1563518 w 2026204"/>
                <a:gd name="connsiteY3" fmla="*/ 2721594 h 2865484"/>
                <a:gd name="connsiteX4" fmla="*/ 1432743 w 2026204"/>
                <a:gd name="connsiteY4" fmla="*/ 2865484 h 2865484"/>
                <a:gd name="connsiteX5" fmla="*/ 0 w 2026204"/>
                <a:gd name="connsiteY5" fmla="*/ 1432742 h 286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4" h="2865484">
                  <a:moveTo>
                    <a:pt x="1432743" y="0"/>
                  </a:moveTo>
                  <a:lnTo>
                    <a:pt x="1563518" y="143889"/>
                  </a:lnTo>
                  <a:cubicBezTo>
                    <a:pt x="1852567" y="494135"/>
                    <a:pt x="2026204" y="943161"/>
                    <a:pt x="2026204" y="1432742"/>
                  </a:cubicBezTo>
                  <a:cubicBezTo>
                    <a:pt x="2026203" y="1922322"/>
                    <a:pt x="1852568" y="2371348"/>
                    <a:pt x="1563518" y="2721594"/>
                  </a:cubicBezTo>
                  <a:lnTo>
                    <a:pt x="1432743" y="2865484"/>
                  </a:lnTo>
                  <a:lnTo>
                    <a:pt x="0" y="143274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D66CAF15-22BB-B7D8-AF46-04149AF2C034}"/>
                </a:ext>
              </a:extLst>
            </p:cNvPr>
            <p:cNvSpPr/>
            <p:nvPr/>
          </p:nvSpPr>
          <p:spPr bwMode="auto">
            <a:xfrm>
              <a:off x="4026147" y="854185"/>
              <a:ext cx="1896137" cy="1340772"/>
            </a:xfrm>
            <a:custGeom>
              <a:avLst/>
              <a:gdLst>
                <a:gd name="connsiteX0" fmla="*/ 1432742 w 2865484"/>
                <a:gd name="connsiteY0" fmla="*/ 0 h 2026204"/>
                <a:gd name="connsiteX1" fmla="*/ 2865484 w 2865484"/>
                <a:gd name="connsiteY1" fmla="*/ 593462 h 2026204"/>
                <a:gd name="connsiteX2" fmla="*/ 1432742 w 2865484"/>
                <a:gd name="connsiteY2" fmla="*/ 2026204 h 2026204"/>
                <a:gd name="connsiteX3" fmla="*/ 0 w 2865484"/>
                <a:gd name="connsiteY3" fmla="*/ 593461 h 2026204"/>
                <a:gd name="connsiteX4" fmla="*/ 143889 w 2865484"/>
                <a:gd name="connsiteY4" fmla="*/ 462686 h 2026204"/>
                <a:gd name="connsiteX5" fmla="*/ 1432742 w 2865484"/>
                <a:gd name="connsiteY5" fmla="*/ 0 h 2026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5484" h="2026204">
                  <a:moveTo>
                    <a:pt x="1432742" y="0"/>
                  </a:moveTo>
                  <a:cubicBezTo>
                    <a:pt x="1992262" y="0"/>
                    <a:pt x="2498813" y="226791"/>
                    <a:pt x="2865484" y="593462"/>
                  </a:cubicBezTo>
                  <a:lnTo>
                    <a:pt x="1432742" y="2026204"/>
                  </a:lnTo>
                  <a:lnTo>
                    <a:pt x="0" y="593461"/>
                  </a:lnTo>
                  <a:lnTo>
                    <a:pt x="143889" y="462686"/>
                  </a:lnTo>
                  <a:cubicBezTo>
                    <a:pt x="494136" y="173637"/>
                    <a:pt x="943161" y="0"/>
                    <a:pt x="1432742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B0DF47E2-CD54-458A-4843-1ACB91855848}"/>
                </a:ext>
              </a:extLst>
            </p:cNvPr>
            <p:cNvSpPr/>
            <p:nvPr/>
          </p:nvSpPr>
          <p:spPr bwMode="auto">
            <a:xfrm>
              <a:off x="3633444" y="1246888"/>
              <a:ext cx="1340772" cy="1896137"/>
            </a:xfrm>
            <a:custGeom>
              <a:avLst/>
              <a:gdLst>
                <a:gd name="connsiteX0" fmla="*/ 593461 w 2026204"/>
                <a:gd name="connsiteY0" fmla="*/ 0 h 2865484"/>
                <a:gd name="connsiteX1" fmla="*/ 2026204 w 2026204"/>
                <a:gd name="connsiteY1" fmla="*/ 1432742 h 2865484"/>
                <a:gd name="connsiteX2" fmla="*/ 593462 w 2026204"/>
                <a:gd name="connsiteY2" fmla="*/ 2865484 h 2865484"/>
                <a:gd name="connsiteX3" fmla="*/ 0 w 2026204"/>
                <a:gd name="connsiteY3" fmla="*/ 1432742 h 2865484"/>
                <a:gd name="connsiteX4" fmla="*/ 462686 w 2026204"/>
                <a:gd name="connsiteY4" fmla="*/ 143889 h 2865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6204" h="2865484">
                  <a:moveTo>
                    <a:pt x="593461" y="0"/>
                  </a:moveTo>
                  <a:lnTo>
                    <a:pt x="2026204" y="1432742"/>
                  </a:lnTo>
                  <a:lnTo>
                    <a:pt x="593462" y="2865484"/>
                  </a:lnTo>
                  <a:cubicBezTo>
                    <a:pt x="226791" y="2498813"/>
                    <a:pt x="0" y="1992262"/>
                    <a:pt x="0" y="1432742"/>
                  </a:cubicBezTo>
                  <a:cubicBezTo>
                    <a:pt x="0" y="943161"/>
                    <a:pt x="173637" y="494136"/>
                    <a:pt x="462686" y="143889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A42F5991-20C8-8859-2DC9-CC89CB1CC57C}"/>
              </a:ext>
            </a:extLst>
          </p:cNvPr>
          <p:cNvGrpSpPr/>
          <p:nvPr/>
        </p:nvGrpSpPr>
        <p:grpSpPr>
          <a:xfrm>
            <a:off x="665957" y="845558"/>
            <a:ext cx="2681542" cy="2681542"/>
            <a:chOff x="665957" y="845558"/>
            <a:chExt cx="2681542" cy="2681542"/>
          </a:xfrm>
          <a:solidFill>
            <a:schemeClr val="bg1"/>
          </a:solidFill>
        </p:grpSpPr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2177F6A2-CCD9-CB21-31D8-F871E91EEDCA}"/>
                </a:ext>
              </a:extLst>
            </p:cNvPr>
            <p:cNvSpPr/>
            <p:nvPr/>
          </p:nvSpPr>
          <p:spPr bwMode="auto">
            <a:xfrm rot="10800000">
              <a:off x="2006728" y="1516459"/>
              <a:ext cx="1340771" cy="2010641"/>
            </a:xfrm>
            <a:custGeom>
              <a:avLst/>
              <a:gdLst>
                <a:gd name="connsiteX0" fmla="*/ 2026203 w 2026203"/>
                <a:gd name="connsiteY0" fmla="*/ 0 h 3038525"/>
                <a:gd name="connsiteX1" fmla="*/ 2026203 w 2026203"/>
                <a:gd name="connsiteY1" fmla="*/ 2026203 h 3038525"/>
                <a:gd name="connsiteX2" fmla="*/ 272810 w 2026203"/>
                <a:gd name="connsiteY2" fmla="*/ 3038525 h 3038525"/>
                <a:gd name="connsiteX3" fmla="*/ 244552 w 2026203"/>
                <a:gd name="connsiteY3" fmla="*/ 2992012 h 3038525"/>
                <a:gd name="connsiteX4" fmla="*/ 0 w 2026203"/>
                <a:gd name="connsiteY4" fmla="*/ 2026203 h 3038525"/>
                <a:gd name="connsiteX5" fmla="*/ 2026203 w 2026203"/>
                <a:gd name="connsiteY5" fmla="*/ 0 h 3038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3" h="3038525">
                  <a:moveTo>
                    <a:pt x="2026203" y="0"/>
                  </a:moveTo>
                  <a:lnTo>
                    <a:pt x="2026203" y="2026203"/>
                  </a:lnTo>
                  <a:lnTo>
                    <a:pt x="272810" y="3038525"/>
                  </a:lnTo>
                  <a:lnTo>
                    <a:pt x="244552" y="2992012"/>
                  </a:lnTo>
                  <a:cubicBezTo>
                    <a:pt x="88590" y="2704912"/>
                    <a:pt x="0" y="2375903"/>
                    <a:pt x="0" y="2026203"/>
                  </a:cubicBezTo>
                  <a:cubicBezTo>
                    <a:pt x="0" y="907162"/>
                    <a:pt x="907162" y="0"/>
                    <a:pt x="2026203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64015AB0-5DB0-D1FC-2219-AC87E2084A87}"/>
                </a:ext>
              </a:extLst>
            </p:cNvPr>
            <p:cNvSpPr/>
            <p:nvPr/>
          </p:nvSpPr>
          <p:spPr bwMode="auto">
            <a:xfrm rot="10800000">
              <a:off x="665957" y="1516459"/>
              <a:ext cx="1340771" cy="2010641"/>
            </a:xfrm>
            <a:custGeom>
              <a:avLst/>
              <a:gdLst>
                <a:gd name="connsiteX0" fmla="*/ 0 w 2026203"/>
                <a:gd name="connsiteY0" fmla="*/ 0 h 3038525"/>
                <a:gd name="connsiteX1" fmla="*/ 2026203 w 2026203"/>
                <a:gd name="connsiteY1" fmla="*/ 2026203 h 3038525"/>
                <a:gd name="connsiteX2" fmla="*/ 1781651 w 2026203"/>
                <a:gd name="connsiteY2" fmla="*/ 2992012 h 3038525"/>
                <a:gd name="connsiteX3" fmla="*/ 1753394 w 2026203"/>
                <a:gd name="connsiteY3" fmla="*/ 3038525 h 3038525"/>
                <a:gd name="connsiteX4" fmla="*/ 0 w 2026203"/>
                <a:gd name="connsiteY4" fmla="*/ 2026203 h 3038525"/>
                <a:gd name="connsiteX5" fmla="*/ 0 w 2026203"/>
                <a:gd name="connsiteY5" fmla="*/ 0 h 3038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6203" h="3038525">
                  <a:moveTo>
                    <a:pt x="0" y="0"/>
                  </a:moveTo>
                  <a:cubicBezTo>
                    <a:pt x="1119041" y="0"/>
                    <a:pt x="2026203" y="907162"/>
                    <a:pt x="2026203" y="2026203"/>
                  </a:cubicBezTo>
                  <a:cubicBezTo>
                    <a:pt x="2026203" y="2375903"/>
                    <a:pt x="1937613" y="2704912"/>
                    <a:pt x="1781651" y="2992012"/>
                  </a:cubicBezTo>
                  <a:lnTo>
                    <a:pt x="1753394" y="3038525"/>
                  </a:lnTo>
                  <a:lnTo>
                    <a:pt x="0" y="20262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D5BD2CAD-287B-60F2-688C-9E605DFED20B}"/>
                </a:ext>
              </a:extLst>
            </p:cNvPr>
            <p:cNvSpPr/>
            <p:nvPr/>
          </p:nvSpPr>
          <p:spPr bwMode="auto">
            <a:xfrm rot="10800000">
              <a:off x="846479" y="845558"/>
              <a:ext cx="2320497" cy="1340771"/>
            </a:xfrm>
            <a:custGeom>
              <a:avLst/>
              <a:gdLst>
                <a:gd name="connsiteX0" fmla="*/ 1753393 w 3506787"/>
                <a:gd name="connsiteY0" fmla="*/ 0 h 2026203"/>
                <a:gd name="connsiteX1" fmla="*/ 3506787 w 3506787"/>
                <a:gd name="connsiteY1" fmla="*/ 1012322 h 2026203"/>
                <a:gd name="connsiteX2" fmla="*/ 3433552 w 3506787"/>
                <a:gd name="connsiteY2" fmla="*/ 1132869 h 2026203"/>
                <a:gd name="connsiteX3" fmla="*/ 1753393 w 3506787"/>
                <a:gd name="connsiteY3" fmla="*/ 2026203 h 2026203"/>
                <a:gd name="connsiteX4" fmla="*/ 73234 w 3506787"/>
                <a:gd name="connsiteY4" fmla="*/ 1132869 h 2026203"/>
                <a:gd name="connsiteX5" fmla="*/ 0 w 3506787"/>
                <a:gd name="connsiteY5" fmla="*/ 1012322 h 2026203"/>
                <a:gd name="connsiteX6" fmla="*/ 1753393 w 3506787"/>
                <a:gd name="connsiteY6" fmla="*/ 0 h 20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06787" h="2026203">
                  <a:moveTo>
                    <a:pt x="1753393" y="0"/>
                  </a:moveTo>
                  <a:lnTo>
                    <a:pt x="3506787" y="1012322"/>
                  </a:lnTo>
                  <a:lnTo>
                    <a:pt x="3433552" y="1132869"/>
                  </a:lnTo>
                  <a:cubicBezTo>
                    <a:pt x="3069429" y="1671843"/>
                    <a:pt x="2452794" y="2026203"/>
                    <a:pt x="1753393" y="2026203"/>
                  </a:cubicBezTo>
                  <a:cubicBezTo>
                    <a:pt x="1053992" y="2026203"/>
                    <a:pt x="437357" y="1671843"/>
                    <a:pt x="73234" y="1132869"/>
                  </a:cubicBezTo>
                  <a:lnTo>
                    <a:pt x="0" y="1012322"/>
                  </a:lnTo>
                  <a:lnTo>
                    <a:pt x="1753393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E751A519-07F0-DB09-1BF5-056CBB275693}"/>
              </a:ext>
            </a:extLst>
          </p:cNvPr>
          <p:cNvGrpSpPr/>
          <p:nvPr/>
        </p:nvGrpSpPr>
        <p:grpSpPr>
          <a:xfrm>
            <a:off x="6583677" y="845557"/>
            <a:ext cx="2681542" cy="2681542"/>
            <a:chOff x="6583677" y="845557"/>
            <a:chExt cx="2681542" cy="2681542"/>
          </a:xfrm>
          <a:solidFill>
            <a:schemeClr val="bg1"/>
          </a:solidFill>
        </p:grpSpPr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D97854A7-FC6E-97AA-89D2-5D426DC80B26}"/>
                </a:ext>
              </a:extLst>
            </p:cNvPr>
            <p:cNvSpPr/>
            <p:nvPr/>
          </p:nvSpPr>
          <p:spPr bwMode="auto">
            <a:xfrm>
              <a:off x="7253230" y="2188482"/>
              <a:ext cx="1342439" cy="1338617"/>
            </a:xfrm>
            <a:custGeom>
              <a:avLst/>
              <a:gdLst>
                <a:gd name="connsiteX0" fmla="*/ 1014362 w 2028723"/>
                <a:gd name="connsiteY0" fmla="*/ 0 h 2022948"/>
                <a:gd name="connsiteX1" fmla="*/ 2028723 w 2028723"/>
                <a:gd name="connsiteY1" fmla="*/ 1748899 h 2022948"/>
                <a:gd name="connsiteX2" fmla="*/ 1980170 w 2028723"/>
                <a:gd name="connsiteY2" fmla="*/ 1778396 h 2022948"/>
                <a:gd name="connsiteX3" fmla="*/ 1014361 w 2028723"/>
                <a:gd name="connsiteY3" fmla="*/ 2022948 h 2022948"/>
                <a:gd name="connsiteX4" fmla="*/ 48552 w 2028723"/>
                <a:gd name="connsiteY4" fmla="*/ 1778396 h 2022948"/>
                <a:gd name="connsiteX5" fmla="*/ 0 w 2028723"/>
                <a:gd name="connsiteY5" fmla="*/ 1748900 h 2022948"/>
                <a:gd name="connsiteX6" fmla="*/ 1014362 w 2028723"/>
                <a:gd name="connsiteY6" fmla="*/ 0 h 202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8723" h="2022948">
                  <a:moveTo>
                    <a:pt x="1014362" y="0"/>
                  </a:moveTo>
                  <a:lnTo>
                    <a:pt x="2028723" y="1748899"/>
                  </a:lnTo>
                  <a:lnTo>
                    <a:pt x="1980170" y="1778396"/>
                  </a:lnTo>
                  <a:cubicBezTo>
                    <a:pt x="1693070" y="1934358"/>
                    <a:pt x="1364061" y="2022948"/>
                    <a:pt x="1014361" y="2022948"/>
                  </a:cubicBezTo>
                  <a:cubicBezTo>
                    <a:pt x="664661" y="2022948"/>
                    <a:pt x="335652" y="1934358"/>
                    <a:pt x="48552" y="1778396"/>
                  </a:cubicBezTo>
                  <a:lnTo>
                    <a:pt x="0" y="1748900"/>
                  </a:lnTo>
                  <a:lnTo>
                    <a:pt x="1014362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8B8D60B9-69C4-66C7-475D-F703F6079BEF}"/>
                </a:ext>
              </a:extLst>
            </p:cNvPr>
            <p:cNvSpPr/>
            <p:nvPr/>
          </p:nvSpPr>
          <p:spPr bwMode="auto">
            <a:xfrm>
              <a:off x="7252576" y="845557"/>
              <a:ext cx="1343746" cy="1339841"/>
            </a:xfrm>
            <a:custGeom>
              <a:avLst/>
              <a:gdLst>
                <a:gd name="connsiteX0" fmla="*/ 1015349 w 2030699"/>
                <a:gd name="connsiteY0" fmla="*/ 0 h 2024798"/>
                <a:gd name="connsiteX1" fmla="*/ 1926841 w 2030699"/>
                <a:gd name="connsiteY1" fmla="*/ 216104 h 2024798"/>
                <a:gd name="connsiteX2" fmla="*/ 2030699 w 2030699"/>
                <a:gd name="connsiteY2" fmla="*/ 274566 h 2024798"/>
                <a:gd name="connsiteX3" fmla="*/ 1015564 w 2030699"/>
                <a:gd name="connsiteY3" fmla="*/ 2024798 h 2024798"/>
                <a:gd name="connsiteX4" fmla="*/ 1015135 w 2030699"/>
                <a:gd name="connsiteY4" fmla="*/ 2024798 h 2024798"/>
                <a:gd name="connsiteX5" fmla="*/ 0 w 2030699"/>
                <a:gd name="connsiteY5" fmla="*/ 274566 h 2024798"/>
                <a:gd name="connsiteX6" fmla="*/ 103857 w 2030699"/>
                <a:gd name="connsiteY6" fmla="*/ 216104 h 2024798"/>
                <a:gd name="connsiteX7" fmla="*/ 1015349 w 2030699"/>
                <a:gd name="connsiteY7" fmla="*/ 0 h 2024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30699" h="2024798">
                  <a:moveTo>
                    <a:pt x="1015349" y="0"/>
                  </a:moveTo>
                  <a:cubicBezTo>
                    <a:pt x="1343193" y="0"/>
                    <a:pt x="1652852" y="77862"/>
                    <a:pt x="1926841" y="216104"/>
                  </a:cubicBezTo>
                  <a:lnTo>
                    <a:pt x="2030699" y="274566"/>
                  </a:lnTo>
                  <a:lnTo>
                    <a:pt x="1015564" y="2024798"/>
                  </a:lnTo>
                  <a:lnTo>
                    <a:pt x="1015135" y="2024798"/>
                  </a:lnTo>
                  <a:lnTo>
                    <a:pt x="0" y="274566"/>
                  </a:lnTo>
                  <a:lnTo>
                    <a:pt x="103857" y="216104"/>
                  </a:lnTo>
                  <a:cubicBezTo>
                    <a:pt x="377847" y="77862"/>
                    <a:pt x="687505" y="0"/>
                    <a:pt x="1015349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30ED345B-5ADB-4CA6-3770-4E73138C9503}"/>
                </a:ext>
              </a:extLst>
            </p:cNvPr>
            <p:cNvSpPr/>
            <p:nvPr/>
          </p:nvSpPr>
          <p:spPr bwMode="auto">
            <a:xfrm>
              <a:off x="6583724" y="1027242"/>
              <a:ext cx="1340582" cy="1158157"/>
            </a:xfrm>
            <a:custGeom>
              <a:avLst/>
              <a:gdLst>
                <a:gd name="connsiteX0" fmla="*/ 1010783 w 2025918"/>
                <a:gd name="connsiteY0" fmla="*/ 0 h 1750232"/>
                <a:gd name="connsiteX1" fmla="*/ 2025918 w 2025918"/>
                <a:gd name="connsiteY1" fmla="*/ 1750232 h 1750232"/>
                <a:gd name="connsiteX2" fmla="*/ 0 w 2025918"/>
                <a:gd name="connsiteY2" fmla="*/ 1750232 h 1750232"/>
                <a:gd name="connsiteX3" fmla="*/ 10390 w 2025918"/>
                <a:gd name="connsiteY3" fmla="*/ 1544470 h 1750232"/>
                <a:gd name="connsiteX4" fmla="*/ 954667 w 2025918"/>
                <a:gd name="connsiteY4" fmla="*/ 31588 h 1750232"/>
                <a:gd name="connsiteX5" fmla="*/ 1010783 w 2025918"/>
                <a:gd name="connsiteY5" fmla="*/ 0 h 175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5918" h="1750232">
                  <a:moveTo>
                    <a:pt x="1010783" y="0"/>
                  </a:moveTo>
                  <a:lnTo>
                    <a:pt x="2025918" y="1750232"/>
                  </a:lnTo>
                  <a:lnTo>
                    <a:pt x="0" y="1750232"/>
                  </a:lnTo>
                  <a:lnTo>
                    <a:pt x="10390" y="1544470"/>
                  </a:lnTo>
                  <a:cubicBezTo>
                    <a:pt x="75241" y="905891"/>
                    <a:pt x="436623" y="354975"/>
                    <a:pt x="954667" y="31588"/>
                  </a:cubicBezTo>
                  <a:lnTo>
                    <a:pt x="1010783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4565E134-8EE6-D174-B8EF-5E5A354A6C59}"/>
                </a:ext>
              </a:extLst>
            </p:cNvPr>
            <p:cNvSpPr/>
            <p:nvPr/>
          </p:nvSpPr>
          <p:spPr bwMode="auto">
            <a:xfrm>
              <a:off x="7924591" y="1027242"/>
              <a:ext cx="1340582" cy="1158157"/>
            </a:xfrm>
            <a:custGeom>
              <a:avLst/>
              <a:gdLst>
                <a:gd name="connsiteX0" fmla="*/ 1015135 w 2025917"/>
                <a:gd name="connsiteY0" fmla="*/ 0 h 1750232"/>
                <a:gd name="connsiteX1" fmla="*/ 1071250 w 2025917"/>
                <a:gd name="connsiteY1" fmla="*/ 31588 h 1750232"/>
                <a:gd name="connsiteX2" fmla="*/ 2015527 w 2025917"/>
                <a:gd name="connsiteY2" fmla="*/ 1544470 h 1750232"/>
                <a:gd name="connsiteX3" fmla="*/ 2025917 w 2025917"/>
                <a:gd name="connsiteY3" fmla="*/ 1750232 h 1750232"/>
                <a:gd name="connsiteX4" fmla="*/ 0 w 2025917"/>
                <a:gd name="connsiteY4" fmla="*/ 1750232 h 1750232"/>
                <a:gd name="connsiteX5" fmla="*/ 1015135 w 2025917"/>
                <a:gd name="connsiteY5" fmla="*/ 0 h 1750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5917" h="1750232">
                  <a:moveTo>
                    <a:pt x="1015135" y="0"/>
                  </a:moveTo>
                  <a:lnTo>
                    <a:pt x="1071250" y="31588"/>
                  </a:lnTo>
                  <a:cubicBezTo>
                    <a:pt x="1589295" y="354975"/>
                    <a:pt x="1950676" y="905891"/>
                    <a:pt x="2015527" y="1544470"/>
                  </a:cubicBezTo>
                  <a:lnTo>
                    <a:pt x="2025917" y="1750232"/>
                  </a:lnTo>
                  <a:lnTo>
                    <a:pt x="0" y="1750232"/>
                  </a:lnTo>
                  <a:lnTo>
                    <a:pt x="1015135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183D723A-9328-12F0-2EF8-D608A11253C8}"/>
                </a:ext>
              </a:extLst>
            </p:cNvPr>
            <p:cNvSpPr/>
            <p:nvPr/>
          </p:nvSpPr>
          <p:spPr bwMode="auto">
            <a:xfrm>
              <a:off x="7929765" y="2185398"/>
              <a:ext cx="1335454" cy="1160359"/>
            </a:xfrm>
            <a:custGeom>
              <a:avLst/>
              <a:gdLst>
                <a:gd name="connsiteX0" fmla="*/ 0 w 1335454"/>
                <a:gd name="connsiteY0" fmla="*/ 0 h 1160359"/>
                <a:gd name="connsiteX1" fmla="*/ 1335407 w 1335454"/>
                <a:gd name="connsiteY1" fmla="*/ 0 h 1160359"/>
                <a:gd name="connsiteX2" fmla="*/ 1335454 w 1335454"/>
                <a:gd name="connsiteY2" fmla="*/ 930 h 1160359"/>
                <a:gd name="connsiteX3" fmla="*/ 744321 w 1335454"/>
                <a:gd name="connsiteY3" fmla="*/ 1112718 h 1160359"/>
                <a:gd name="connsiteX4" fmla="*/ 665903 w 1335454"/>
                <a:gd name="connsiteY4" fmla="*/ 1160359 h 1160359"/>
                <a:gd name="connsiteX5" fmla="*/ 0 w 1335454"/>
                <a:gd name="connsiteY5" fmla="*/ 12250 h 1160359"/>
                <a:gd name="connsiteX6" fmla="*/ 0 w 1335454"/>
                <a:gd name="connsiteY6" fmla="*/ 0 h 116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5454" h="1160359">
                  <a:moveTo>
                    <a:pt x="0" y="0"/>
                  </a:moveTo>
                  <a:lnTo>
                    <a:pt x="1335407" y="0"/>
                  </a:lnTo>
                  <a:lnTo>
                    <a:pt x="1335454" y="930"/>
                  </a:lnTo>
                  <a:cubicBezTo>
                    <a:pt x="1335454" y="463735"/>
                    <a:pt x="1100968" y="871772"/>
                    <a:pt x="744321" y="1112718"/>
                  </a:cubicBezTo>
                  <a:lnTo>
                    <a:pt x="665903" y="1160359"/>
                  </a:lnTo>
                  <a:lnTo>
                    <a:pt x="0" y="122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D45B8C1F-FBB4-CED0-0F50-B5344F888C6D}"/>
                </a:ext>
              </a:extLst>
            </p:cNvPr>
            <p:cNvSpPr/>
            <p:nvPr/>
          </p:nvSpPr>
          <p:spPr bwMode="auto">
            <a:xfrm>
              <a:off x="6583677" y="2185398"/>
              <a:ext cx="1346088" cy="1160359"/>
            </a:xfrm>
            <a:custGeom>
              <a:avLst/>
              <a:gdLst>
                <a:gd name="connsiteX0" fmla="*/ 47 w 1346088"/>
                <a:gd name="connsiteY0" fmla="*/ 0 h 1160359"/>
                <a:gd name="connsiteX1" fmla="*/ 1346088 w 1346088"/>
                <a:gd name="connsiteY1" fmla="*/ 0 h 1160359"/>
                <a:gd name="connsiteX2" fmla="*/ 1346088 w 1346088"/>
                <a:gd name="connsiteY2" fmla="*/ 12250 h 1160359"/>
                <a:gd name="connsiteX3" fmla="*/ 1340772 w 1346088"/>
                <a:gd name="connsiteY3" fmla="*/ 3084 h 1160359"/>
                <a:gd name="connsiteX4" fmla="*/ 669552 w 1346088"/>
                <a:gd name="connsiteY4" fmla="*/ 1160359 h 1160359"/>
                <a:gd name="connsiteX5" fmla="*/ 591134 w 1346088"/>
                <a:gd name="connsiteY5" fmla="*/ 1112718 h 1160359"/>
                <a:gd name="connsiteX6" fmla="*/ 0 w 1346088"/>
                <a:gd name="connsiteY6" fmla="*/ 930 h 1160359"/>
                <a:gd name="connsiteX7" fmla="*/ 47 w 1346088"/>
                <a:gd name="connsiteY7" fmla="*/ 0 h 116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46088" h="1160359">
                  <a:moveTo>
                    <a:pt x="47" y="0"/>
                  </a:moveTo>
                  <a:lnTo>
                    <a:pt x="1346088" y="0"/>
                  </a:lnTo>
                  <a:lnTo>
                    <a:pt x="1346088" y="12250"/>
                  </a:lnTo>
                  <a:lnTo>
                    <a:pt x="1340772" y="3084"/>
                  </a:lnTo>
                  <a:lnTo>
                    <a:pt x="669552" y="1160359"/>
                  </a:lnTo>
                  <a:lnTo>
                    <a:pt x="591134" y="1112718"/>
                  </a:lnTo>
                  <a:cubicBezTo>
                    <a:pt x="234486" y="871772"/>
                    <a:pt x="0" y="463735"/>
                    <a:pt x="0" y="930"/>
                  </a:cubicBezTo>
                  <a:lnTo>
                    <a:pt x="47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0180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100787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pptxm25_円の分割図形</dc:title>
  <dc:subject>pptxm25_円の分割図形</dc:subject>
  <dc:creator>でじけろお</dc:creator>
  <cp:revision>1</cp:revision>
  <dcterms:created xsi:type="dcterms:W3CDTF">2018-05-20T00:31:01Z</dcterms:created>
  <dcterms:modified xsi:type="dcterms:W3CDTF">2023-12-04T13:20:18Z</dcterms:modified>
  <cp:version>1</cp:version>
</cp:coreProperties>
</file>